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27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98" r:id="rId3"/>
    <p:sldId id="292" r:id="rId4"/>
    <p:sldId id="279" r:id="rId5"/>
    <p:sldId id="259" r:id="rId6"/>
    <p:sldId id="274" r:id="rId7"/>
    <p:sldId id="293" r:id="rId8"/>
    <p:sldId id="260" r:id="rId9"/>
    <p:sldId id="276" r:id="rId10"/>
    <p:sldId id="262" r:id="rId11"/>
    <p:sldId id="269" r:id="rId12"/>
    <p:sldId id="294" r:id="rId13"/>
    <p:sldId id="295" r:id="rId14"/>
    <p:sldId id="280" r:id="rId15"/>
    <p:sldId id="285" r:id="rId16"/>
    <p:sldId id="287" r:id="rId17"/>
    <p:sldId id="286" r:id="rId18"/>
    <p:sldId id="291" r:id="rId19"/>
    <p:sldId id="288" r:id="rId20"/>
    <p:sldId id="289" r:id="rId21"/>
    <p:sldId id="290" r:id="rId22"/>
    <p:sldId id="300" r:id="rId23"/>
    <p:sldId id="265" r:id="rId24"/>
    <p:sldId id="297" r:id="rId25"/>
    <p:sldId id="264" r:id="rId26"/>
    <p:sldId id="267" r:id="rId27"/>
    <p:sldId id="277" r:id="rId28"/>
    <p:sldId id="27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F65151-15F3-490D-A89D-FDF30D0C2ECD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9DD9FA-36A2-45B7-8AE9-7F38F2334425}">
      <dgm:prSet phldrT="[Text]"/>
      <dgm:spPr>
        <a:solidFill>
          <a:schemeClr val="tx2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err="1" smtClean="0"/>
            <a:t>Một</a:t>
          </a:r>
          <a:r>
            <a:rPr lang="en-US" dirty="0" smtClean="0"/>
            <a:t> </a:t>
          </a:r>
          <a:r>
            <a:rPr lang="en-US" dirty="0" err="1" smtClean="0"/>
            <a:t>số</a:t>
          </a:r>
          <a:r>
            <a:rPr lang="en-US" dirty="0" smtClean="0"/>
            <a:t> </a:t>
          </a:r>
          <a:r>
            <a:rPr lang="en-US" dirty="0" err="1" smtClean="0"/>
            <a:t>bệnh</a:t>
          </a:r>
          <a:r>
            <a:rPr lang="en-US" dirty="0" smtClean="0"/>
            <a:t> </a:t>
          </a:r>
          <a:r>
            <a:rPr lang="en-US" dirty="0" err="1" smtClean="0"/>
            <a:t>lí</a:t>
          </a:r>
          <a:r>
            <a:rPr lang="en-US" dirty="0" smtClean="0"/>
            <a:t> </a:t>
          </a:r>
          <a:r>
            <a:rPr lang="en-US" dirty="0" err="1" smtClean="0"/>
            <a:t>làm</a:t>
          </a:r>
          <a:r>
            <a:rPr lang="en-US" dirty="0" smtClean="0"/>
            <a:t> </a:t>
          </a:r>
          <a:r>
            <a:rPr lang="en-US" dirty="0" err="1" smtClean="0"/>
            <a:t>thay</a:t>
          </a:r>
          <a:r>
            <a:rPr lang="en-US" dirty="0" smtClean="0"/>
            <a:t> </a:t>
          </a:r>
          <a:r>
            <a:rPr lang="en-US" dirty="0" err="1" smtClean="0"/>
            <a:t>áp</a:t>
          </a:r>
          <a:r>
            <a:rPr lang="en-US" dirty="0" smtClean="0"/>
            <a:t> </a:t>
          </a:r>
          <a:r>
            <a:rPr lang="en-US" dirty="0" err="1" smtClean="0"/>
            <a:t>lực</a:t>
          </a:r>
          <a:r>
            <a:rPr lang="en-US" dirty="0" smtClean="0"/>
            <a:t> </a:t>
          </a:r>
          <a:r>
            <a:rPr lang="en-US" dirty="0" err="1" smtClean="0"/>
            <a:t>nhĩ</a:t>
          </a:r>
          <a:r>
            <a:rPr lang="en-US" dirty="0" smtClean="0"/>
            <a:t> </a:t>
          </a:r>
          <a:r>
            <a:rPr lang="en-US" dirty="0" err="1" smtClean="0"/>
            <a:t>phải</a:t>
          </a:r>
          <a:endParaRPr lang="en-US" dirty="0"/>
        </a:p>
      </dgm:t>
    </dgm:pt>
    <dgm:pt modelId="{3B7596C7-B0AC-45ED-BDE6-CCCE41F4C624}" type="parTrans" cxnId="{079D8458-63A6-4334-B029-BDFFC177C0DB}">
      <dgm:prSet/>
      <dgm:spPr/>
      <dgm:t>
        <a:bodyPr/>
        <a:lstStyle/>
        <a:p>
          <a:endParaRPr lang="en-US"/>
        </a:p>
      </dgm:t>
    </dgm:pt>
    <dgm:pt modelId="{163F4E36-1453-48FC-80C4-198830958A3E}" type="sibTrans" cxnId="{079D8458-63A6-4334-B029-BDFFC177C0DB}">
      <dgm:prSet/>
      <dgm:spPr/>
      <dgm:t>
        <a:bodyPr/>
        <a:lstStyle/>
        <a:p>
          <a:endParaRPr lang="en-US"/>
        </a:p>
      </dgm:t>
    </dgm:pt>
    <dgm:pt modelId="{19F0C653-BBD4-4382-8CD4-FF7B6C3DEF6E}">
      <dgm:prSet phldrT="[Text]"/>
      <dgm:spPr>
        <a:solidFill>
          <a:schemeClr val="accent4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err="1" smtClean="0"/>
            <a:t>Tình</a:t>
          </a:r>
          <a:r>
            <a:rPr lang="en-US" dirty="0" smtClean="0"/>
            <a:t> </a:t>
          </a:r>
          <a:r>
            <a:rPr lang="en-US" dirty="0" err="1" smtClean="0"/>
            <a:t>trạng</a:t>
          </a:r>
          <a:r>
            <a:rPr lang="en-US" dirty="0" smtClean="0"/>
            <a:t> </a:t>
          </a:r>
          <a:r>
            <a:rPr lang="en-US" dirty="0" err="1" smtClean="0"/>
            <a:t>dịch</a:t>
          </a:r>
          <a:r>
            <a:rPr lang="en-US" dirty="0" smtClean="0"/>
            <a:t> </a:t>
          </a:r>
          <a:r>
            <a:rPr lang="en-US" dirty="0" err="1" smtClean="0"/>
            <a:t>trong</a:t>
          </a:r>
          <a:r>
            <a:rPr lang="en-US" dirty="0" smtClean="0"/>
            <a:t> </a:t>
          </a:r>
          <a:r>
            <a:rPr lang="en-US" dirty="0" err="1" smtClean="0"/>
            <a:t>cơ</a:t>
          </a:r>
          <a:r>
            <a:rPr lang="en-US" dirty="0" smtClean="0"/>
            <a:t> </a:t>
          </a:r>
          <a:r>
            <a:rPr lang="en-US" dirty="0" err="1" smtClean="0"/>
            <a:t>thể</a:t>
          </a:r>
          <a:endParaRPr lang="en-US" dirty="0"/>
        </a:p>
      </dgm:t>
    </dgm:pt>
    <dgm:pt modelId="{7AA0C4EA-9044-4D06-835D-69387E98F7D0}" type="parTrans" cxnId="{33275E0F-53AF-4D34-8839-0F11BCE65587}">
      <dgm:prSet/>
      <dgm:spPr/>
      <dgm:t>
        <a:bodyPr/>
        <a:lstStyle/>
        <a:p>
          <a:endParaRPr lang="en-US"/>
        </a:p>
      </dgm:t>
    </dgm:pt>
    <dgm:pt modelId="{BD8A01B0-DCF6-4DDE-957D-59E0E0BF9122}" type="sibTrans" cxnId="{33275E0F-53AF-4D34-8839-0F11BCE65587}">
      <dgm:prSet/>
      <dgm:spPr/>
      <dgm:t>
        <a:bodyPr/>
        <a:lstStyle/>
        <a:p>
          <a:endParaRPr lang="en-US"/>
        </a:p>
      </dgm:t>
    </dgm:pt>
    <dgm:pt modelId="{BBFF30D5-D95D-4A79-9005-8E0FC30B919F}">
      <dgm:prSet phldrT="[Text]"/>
      <dgm:spPr>
        <a:solidFill>
          <a:schemeClr val="accent4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err="1" smtClean="0"/>
            <a:t>Áp</a:t>
          </a:r>
          <a:r>
            <a:rPr lang="en-US" dirty="0" smtClean="0"/>
            <a:t> </a:t>
          </a:r>
          <a:r>
            <a:rPr lang="en-US" dirty="0" err="1" smtClean="0"/>
            <a:t>lực</a:t>
          </a:r>
          <a:r>
            <a:rPr lang="en-US" dirty="0" smtClean="0"/>
            <a:t> </a:t>
          </a:r>
          <a:r>
            <a:rPr lang="en-US" dirty="0" err="1" smtClean="0"/>
            <a:t>tĩnh</a:t>
          </a:r>
          <a:r>
            <a:rPr lang="en-US" dirty="0" smtClean="0"/>
            <a:t> </a:t>
          </a:r>
          <a:r>
            <a:rPr lang="en-US" dirty="0" err="1" smtClean="0"/>
            <a:t>mạch</a:t>
          </a:r>
          <a:r>
            <a:rPr lang="en-US" dirty="0" smtClean="0"/>
            <a:t> </a:t>
          </a:r>
          <a:r>
            <a:rPr lang="en-US" dirty="0" err="1" smtClean="0"/>
            <a:t>giảm</a:t>
          </a:r>
          <a:r>
            <a:rPr lang="en-US" dirty="0" smtClean="0"/>
            <a:t>: </a:t>
          </a:r>
          <a:r>
            <a:rPr lang="en-US" dirty="0" err="1" smtClean="0"/>
            <a:t>Giảm</a:t>
          </a:r>
          <a:r>
            <a:rPr lang="en-US" dirty="0" smtClean="0"/>
            <a:t> </a:t>
          </a:r>
          <a:r>
            <a:rPr lang="en-US" dirty="0" err="1" smtClean="0"/>
            <a:t>thể</a:t>
          </a:r>
          <a:r>
            <a:rPr lang="en-US" dirty="0" smtClean="0"/>
            <a:t> </a:t>
          </a:r>
          <a:r>
            <a:rPr lang="en-US" dirty="0" err="1" smtClean="0"/>
            <a:t>tích</a:t>
          </a:r>
          <a:endParaRPr lang="en-US" dirty="0"/>
        </a:p>
      </dgm:t>
    </dgm:pt>
    <dgm:pt modelId="{31C99748-063B-4F40-B5F9-A2428A3B30E3}" type="parTrans" cxnId="{BAAEBB9E-D4AF-4D9C-B060-ABB7622E9613}">
      <dgm:prSet/>
      <dgm:spPr/>
      <dgm:t>
        <a:bodyPr/>
        <a:lstStyle/>
        <a:p>
          <a:endParaRPr lang="en-US"/>
        </a:p>
      </dgm:t>
    </dgm:pt>
    <dgm:pt modelId="{86945ACD-B558-4124-8603-57F3EF4CEB3D}" type="sibTrans" cxnId="{BAAEBB9E-D4AF-4D9C-B060-ABB7622E9613}">
      <dgm:prSet/>
      <dgm:spPr/>
      <dgm:t>
        <a:bodyPr/>
        <a:lstStyle/>
        <a:p>
          <a:endParaRPr lang="en-US"/>
        </a:p>
      </dgm:t>
    </dgm:pt>
    <dgm:pt modelId="{3C4308C2-D9EF-46DE-AAFD-D20FC8968815}">
      <dgm:prSet/>
      <dgm:spPr>
        <a:solidFill>
          <a:schemeClr val="accent4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err="1" smtClean="0"/>
            <a:t>Áp</a:t>
          </a:r>
          <a:r>
            <a:rPr lang="en-US" dirty="0" smtClean="0"/>
            <a:t> </a:t>
          </a:r>
          <a:r>
            <a:rPr lang="en-US" dirty="0" err="1" smtClean="0"/>
            <a:t>lực</a:t>
          </a:r>
          <a:r>
            <a:rPr lang="en-US" dirty="0" smtClean="0"/>
            <a:t> </a:t>
          </a:r>
          <a:r>
            <a:rPr lang="en-US" dirty="0" err="1" smtClean="0"/>
            <a:t>tĩnh</a:t>
          </a:r>
          <a:r>
            <a:rPr lang="en-US" dirty="0" smtClean="0"/>
            <a:t> </a:t>
          </a:r>
          <a:r>
            <a:rPr lang="en-US" dirty="0" err="1" smtClean="0"/>
            <a:t>mạch</a:t>
          </a:r>
          <a:r>
            <a:rPr lang="en-US" dirty="0" smtClean="0"/>
            <a:t> </a:t>
          </a:r>
          <a:r>
            <a:rPr lang="en-US" dirty="0" err="1" smtClean="0"/>
            <a:t>tăng</a:t>
          </a:r>
          <a:r>
            <a:rPr lang="en-US" dirty="0" smtClean="0"/>
            <a:t>: </a:t>
          </a:r>
          <a:r>
            <a:rPr lang="en-US" dirty="0" err="1" smtClean="0"/>
            <a:t>Quá</a:t>
          </a:r>
          <a:r>
            <a:rPr lang="en-US" dirty="0" smtClean="0"/>
            <a:t> </a:t>
          </a:r>
          <a:r>
            <a:rPr lang="en-US" dirty="0" err="1" smtClean="0"/>
            <a:t>tải</a:t>
          </a:r>
          <a:r>
            <a:rPr lang="en-US" dirty="0" smtClean="0"/>
            <a:t> dich</a:t>
          </a:r>
        </a:p>
      </dgm:t>
    </dgm:pt>
    <dgm:pt modelId="{C3FB0D2A-B46E-4264-B547-F89D42935AF6}" type="parTrans" cxnId="{AE6B3723-0E98-49CC-836A-CF47941C31E3}">
      <dgm:prSet/>
      <dgm:spPr/>
      <dgm:t>
        <a:bodyPr/>
        <a:lstStyle/>
        <a:p>
          <a:endParaRPr lang="en-US"/>
        </a:p>
      </dgm:t>
    </dgm:pt>
    <dgm:pt modelId="{3EF286F0-BAFF-466A-B089-0C0FA756DF43}" type="sibTrans" cxnId="{AE6B3723-0E98-49CC-836A-CF47941C31E3}">
      <dgm:prSet/>
      <dgm:spPr/>
      <dgm:t>
        <a:bodyPr/>
        <a:lstStyle/>
        <a:p>
          <a:endParaRPr lang="en-US"/>
        </a:p>
      </dgm:t>
    </dgm:pt>
    <dgm:pt modelId="{A489DB46-3F4A-4365-BD8D-41129E44C745}">
      <dgm:prSet phldrT="[Text]"/>
      <dgm:spPr>
        <a:solidFill>
          <a:schemeClr val="tx2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err="1" smtClean="0"/>
            <a:t>Hẹp</a:t>
          </a:r>
          <a:r>
            <a:rPr lang="en-US" dirty="0" smtClean="0"/>
            <a:t> van 3 </a:t>
          </a:r>
          <a:r>
            <a:rPr lang="en-US" dirty="0" err="1" smtClean="0"/>
            <a:t>lá</a:t>
          </a:r>
          <a:r>
            <a:rPr lang="en-US" dirty="0" smtClean="0"/>
            <a:t>, </a:t>
          </a:r>
          <a:r>
            <a:rPr lang="en-US" dirty="0" err="1" smtClean="0"/>
            <a:t>hẹp</a:t>
          </a:r>
          <a:r>
            <a:rPr lang="en-US" dirty="0" smtClean="0"/>
            <a:t> van </a:t>
          </a:r>
          <a:r>
            <a:rPr lang="en-US" dirty="0" err="1" smtClean="0"/>
            <a:t>động</a:t>
          </a:r>
          <a:r>
            <a:rPr lang="en-US" dirty="0" smtClean="0"/>
            <a:t> </a:t>
          </a:r>
          <a:r>
            <a:rPr lang="en-US" dirty="0" err="1" smtClean="0"/>
            <a:t>mạch</a:t>
          </a:r>
          <a:r>
            <a:rPr lang="en-US" dirty="0" smtClean="0"/>
            <a:t> </a:t>
          </a:r>
          <a:r>
            <a:rPr lang="en-US" dirty="0" err="1" smtClean="0"/>
            <a:t>phổi</a:t>
          </a:r>
          <a:r>
            <a:rPr lang="en-US" dirty="0" smtClean="0"/>
            <a:t>, </a:t>
          </a:r>
          <a:r>
            <a:rPr lang="en-US" dirty="0" err="1" smtClean="0"/>
            <a:t>tăng</a:t>
          </a:r>
          <a:r>
            <a:rPr lang="en-US" dirty="0" smtClean="0"/>
            <a:t> </a:t>
          </a:r>
          <a:r>
            <a:rPr lang="en-US" dirty="0" err="1" smtClean="0"/>
            <a:t>áp</a:t>
          </a:r>
          <a:r>
            <a:rPr lang="en-US" dirty="0" smtClean="0"/>
            <a:t> </a:t>
          </a:r>
          <a:r>
            <a:rPr lang="en-US" dirty="0" err="1" smtClean="0"/>
            <a:t>phổi</a:t>
          </a:r>
          <a:endParaRPr lang="en-US" dirty="0"/>
        </a:p>
      </dgm:t>
    </dgm:pt>
    <dgm:pt modelId="{1A28FC3D-779F-441B-8B64-238C8BEB2A90}" type="sibTrans" cxnId="{B7C733E7-316B-48B7-8945-0965FBFB84D2}">
      <dgm:prSet/>
      <dgm:spPr/>
      <dgm:t>
        <a:bodyPr/>
        <a:lstStyle/>
        <a:p>
          <a:endParaRPr lang="en-US"/>
        </a:p>
      </dgm:t>
    </dgm:pt>
    <dgm:pt modelId="{9A96FD92-6E6F-4588-9BDC-6D95842EB315}" type="parTrans" cxnId="{B7C733E7-316B-48B7-8945-0965FBFB84D2}">
      <dgm:prSet/>
      <dgm:spPr/>
      <dgm:t>
        <a:bodyPr/>
        <a:lstStyle/>
        <a:p>
          <a:endParaRPr lang="en-US"/>
        </a:p>
      </dgm:t>
    </dgm:pt>
    <dgm:pt modelId="{FDFDC1C1-E7A9-4823-A39B-94CFDFA88ED7}">
      <dgm:prSet phldrT="[Text]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n-US" dirty="0" err="1" smtClean="0"/>
            <a:t>Dạng</a:t>
          </a:r>
          <a:r>
            <a:rPr lang="en-US" dirty="0" smtClean="0"/>
            <a:t> </a:t>
          </a:r>
          <a:r>
            <a:rPr lang="en-US" dirty="0" err="1" smtClean="0"/>
            <a:t>mạch</a:t>
          </a:r>
          <a:r>
            <a:rPr lang="en-US" dirty="0" smtClean="0"/>
            <a:t> </a:t>
          </a:r>
          <a:r>
            <a:rPr lang="en-US" dirty="0" err="1" smtClean="0"/>
            <a:t>đập</a:t>
          </a:r>
          <a:r>
            <a:rPr lang="en-US" dirty="0" smtClean="0"/>
            <a:t> TM </a:t>
          </a:r>
          <a:r>
            <a:rPr lang="en-US" dirty="0" err="1" smtClean="0"/>
            <a:t>cảnh</a:t>
          </a:r>
          <a:r>
            <a:rPr lang="en-US" dirty="0" smtClean="0"/>
            <a:t> (waveform)</a:t>
          </a:r>
          <a:endParaRPr lang="en-US" dirty="0"/>
        </a:p>
      </dgm:t>
    </dgm:pt>
    <dgm:pt modelId="{4AE7FDB1-408C-4E7B-B8EA-19DF6DBA2572}" type="sibTrans" cxnId="{97906222-C61A-41DD-8BD1-C08DFBBEED9B}">
      <dgm:prSet/>
      <dgm:spPr/>
      <dgm:t>
        <a:bodyPr/>
        <a:lstStyle/>
        <a:p>
          <a:endParaRPr lang="en-US"/>
        </a:p>
      </dgm:t>
    </dgm:pt>
    <dgm:pt modelId="{EBE091FE-EA64-46F8-8326-4F79178AA195}" type="parTrans" cxnId="{97906222-C61A-41DD-8BD1-C08DFBBEED9B}">
      <dgm:prSet/>
      <dgm:spPr/>
      <dgm:t>
        <a:bodyPr/>
        <a:lstStyle/>
        <a:p>
          <a:endParaRPr lang="en-US"/>
        </a:p>
      </dgm:t>
    </dgm:pt>
    <dgm:pt modelId="{E00C358C-BE62-4348-ADAA-B08CDB81333F}">
      <dgm:prSet phldrT="[Text]"/>
      <dgm:spPr>
        <a:solidFill>
          <a:schemeClr val="tx2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err="1" smtClean="0"/>
            <a:t>Hở</a:t>
          </a:r>
          <a:r>
            <a:rPr lang="en-US" dirty="0" smtClean="0"/>
            <a:t> van 3 </a:t>
          </a:r>
          <a:r>
            <a:rPr lang="en-US" dirty="0" err="1" smtClean="0"/>
            <a:t>lá</a:t>
          </a:r>
          <a:endParaRPr lang="en-US" dirty="0"/>
        </a:p>
      </dgm:t>
    </dgm:pt>
    <dgm:pt modelId="{E6EFFF75-F027-4FBF-A230-DE655855D50D}" type="parTrans" cxnId="{49443E96-0B21-4F12-9964-8BFC96371744}">
      <dgm:prSet/>
      <dgm:spPr/>
      <dgm:t>
        <a:bodyPr/>
        <a:lstStyle/>
        <a:p>
          <a:endParaRPr lang="en-US"/>
        </a:p>
      </dgm:t>
    </dgm:pt>
    <dgm:pt modelId="{A1680DFB-92E0-4763-8511-DE4791F5D474}" type="sibTrans" cxnId="{49443E96-0B21-4F12-9964-8BFC96371744}">
      <dgm:prSet/>
      <dgm:spPr/>
      <dgm:t>
        <a:bodyPr/>
        <a:lstStyle/>
        <a:p>
          <a:endParaRPr lang="en-US"/>
        </a:p>
      </dgm:t>
    </dgm:pt>
    <dgm:pt modelId="{4732A48A-82D8-4A74-9967-B749973BD7A8}">
      <dgm:prSet phldrT="[Text]"/>
      <dgm:spPr>
        <a:solidFill>
          <a:schemeClr val="tx2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Block </a:t>
          </a:r>
          <a:r>
            <a:rPr lang="en-US" dirty="0" err="1" smtClean="0"/>
            <a:t>nhĩ</a:t>
          </a:r>
          <a:r>
            <a:rPr lang="en-US" dirty="0" smtClean="0"/>
            <a:t> </a:t>
          </a:r>
          <a:r>
            <a:rPr lang="en-US" dirty="0" err="1" smtClean="0"/>
            <a:t>thất</a:t>
          </a:r>
          <a:r>
            <a:rPr lang="en-US" dirty="0" smtClean="0"/>
            <a:t> </a:t>
          </a:r>
          <a:r>
            <a:rPr lang="en-US" dirty="0" err="1" smtClean="0"/>
            <a:t>hoàn</a:t>
          </a:r>
          <a:r>
            <a:rPr lang="en-US" dirty="0" smtClean="0"/>
            <a:t> </a:t>
          </a:r>
          <a:r>
            <a:rPr lang="en-US" dirty="0" err="1" smtClean="0"/>
            <a:t>toàn</a:t>
          </a:r>
          <a:endParaRPr lang="en-US" dirty="0"/>
        </a:p>
      </dgm:t>
    </dgm:pt>
    <dgm:pt modelId="{B9394800-89A7-41D0-AFD9-1C5D3BBD27F7}" type="parTrans" cxnId="{A87074F4-247B-45F2-B5EE-F2F3F0C7C316}">
      <dgm:prSet/>
      <dgm:spPr/>
      <dgm:t>
        <a:bodyPr/>
        <a:lstStyle/>
        <a:p>
          <a:endParaRPr lang="en-US"/>
        </a:p>
      </dgm:t>
    </dgm:pt>
    <dgm:pt modelId="{80F54B50-FC5E-4F78-875E-07035A1189A2}" type="sibTrans" cxnId="{A87074F4-247B-45F2-B5EE-F2F3F0C7C316}">
      <dgm:prSet/>
      <dgm:spPr/>
      <dgm:t>
        <a:bodyPr/>
        <a:lstStyle/>
        <a:p>
          <a:endParaRPr lang="en-US"/>
        </a:p>
      </dgm:t>
    </dgm:pt>
    <dgm:pt modelId="{4DA711C9-D463-4F72-8BE7-6CFD5D4EEFEB}">
      <dgm:prSet phldrT="[Text]"/>
      <dgm:spPr>
        <a:solidFill>
          <a:schemeClr val="tx2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Rung </a:t>
          </a:r>
          <a:r>
            <a:rPr lang="en-US" dirty="0" err="1" smtClean="0"/>
            <a:t>nhĩ</a:t>
          </a:r>
          <a:endParaRPr lang="en-US" dirty="0"/>
        </a:p>
      </dgm:t>
    </dgm:pt>
    <dgm:pt modelId="{707EA3D8-C0D3-40BE-AEE0-099D301F7A7A}" type="parTrans" cxnId="{FC6BE931-590D-41CB-9D25-92F01221A75B}">
      <dgm:prSet/>
      <dgm:spPr/>
      <dgm:t>
        <a:bodyPr/>
        <a:lstStyle/>
        <a:p>
          <a:endParaRPr lang="en-US"/>
        </a:p>
      </dgm:t>
    </dgm:pt>
    <dgm:pt modelId="{2A685283-5260-4266-A00D-3B1B5259502D}" type="sibTrans" cxnId="{FC6BE931-590D-41CB-9D25-92F01221A75B}">
      <dgm:prSet/>
      <dgm:spPr/>
      <dgm:t>
        <a:bodyPr/>
        <a:lstStyle/>
        <a:p>
          <a:endParaRPr lang="en-US"/>
        </a:p>
      </dgm:t>
    </dgm:pt>
    <dgm:pt modelId="{3F37D2AB-9450-44B6-B4CB-848969C6B505}">
      <dgm:prSet phldrT="[Text]"/>
      <dgm:spPr>
        <a:solidFill>
          <a:schemeClr val="tx2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err="1" smtClean="0"/>
            <a:t>Viêm</a:t>
          </a:r>
          <a:r>
            <a:rPr lang="en-US" dirty="0" smtClean="0"/>
            <a:t> </a:t>
          </a:r>
          <a:r>
            <a:rPr lang="en-US" dirty="0" err="1" smtClean="0"/>
            <a:t>màng</a:t>
          </a:r>
          <a:r>
            <a:rPr lang="en-US" dirty="0" smtClean="0"/>
            <a:t> </a:t>
          </a:r>
          <a:r>
            <a:rPr lang="en-US" dirty="0" err="1" smtClean="0"/>
            <a:t>ngoài</a:t>
          </a:r>
          <a:r>
            <a:rPr lang="en-US" dirty="0" smtClean="0"/>
            <a:t> </a:t>
          </a:r>
          <a:r>
            <a:rPr lang="en-US" dirty="0" err="1" smtClean="0"/>
            <a:t>tim</a:t>
          </a:r>
          <a:r>
            <a:rPr lang="en-US" dirty="0" smtClean="0"/>
            <a:t> co </a:t>
          </a:r>
          <a:r>
            <a:rPr lang="en-US" dirty="0" err="1" smtClean="0"/>
            <a:t>thắt</a:t>
          </a:r>
          <a:r>
            <a:rPr lang="en-US" dirty="0" smtClean="0"/>
            <a:t>, </a:t>
          </a:r>
          <a:r>
            <a:rPr lang="en-US" dirty="0" err="1" smtClean="0"/>
            <a:t>chèn</a:t>
          </a:r>
          <a:r>
            <a:rPr lang="en-US" dirty="0" smtClean="0"/>
            <a:t> </a:t>
          </a:r>
          <a:r>
            <a:rPr lang="en-US" dirty="0" err="1" smtClean="0"/>
            <a:t>ép</a:t>
          </a:r>
          <a:r>
            <a:rPr lang="en-US" dirty="0" smtClean="0"/>
            <a:t> </a:t>
          </a:r>
          <a:r>
            <a:rPr lang="en-US" dirty="0" err="1" smtClean="0"/>
            <a:t>tim</a:t>
          </a:r>
          <a:endParaRPr lang="en-US" dirty="0"/>
        </a:p>
      </dgm:t>
    </dgm:pt>
    <dgm:pt modelId="{40DF18C6-2FA8-43DD-A872-FA67241B0E39}" type="parTrans" cxnId="{66D5AD47-B722-4B8A-AD0B-894030DA63ED}">
      <dgm:prSet/>
      <dgm:spPr/>
      <dgm:t>
        <a:bodyPr/>
        <a:lstStyle/>
        <a:p>
          <a:endParaRPr lang="en-US"/>
        </a:p>
      </dgm:t>
    </dgm:pt>
    <dgm:pt modelId="{CE5B0E92-FCE2-4454-B7B6-4F7B98E38148}" type="sibTrans" cxnId="{66D5AD47-B722-4B8A-AD0B-894030DA63ED}">
      <dgm:prSet/>
      <dgm:spPr/>
      <dgm:t>
        <a:bodyPr/>
        <a:lstStyle/>
        <a:p>
          <a:endParaRPr lang="en-US"/>
        </a:p>
      </dgm:t>
    </dgm:pt>
    <dgm:pt modelId="{279332A6-A5AD-4FC8-8AAA-72E472BD9B76}">
      <dgm:prSet/>
      <dgm:spPr>
        <a:solidFill>
          <a:schemeClr val="accent4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err="1" smtClean="0"/>
            <a:t>Áp</a:t>
          </a:r>
          <a:r>
            <a:rPr lang="en-US" dirty="0" smtClean="0"/>
            <a:t> </a:t>
          </a:r>
          <a:r>
            <a:rPr lang="en-US" dirty="0" err="1" smtClean="0"/>
            <a:t>lực</a:t>
          </a:r>
          <a:r>
            <a:rPr lang="en-US" dirty="0" smtClean="0"/>
            <a:t> </a:t>
          </a:r>
          <a:r>
            <a:rPr lang="en-US" dirty="0" err="1" smtClean="0"/>
            <a:t>nhĩ</a:t>
          </a:r>
          <a:r>
            <a:rPr lang="en-US" dirty="0" smtClean="0"/>
            <a:t> P: </a:t>
          </a:r>
          <a:r>
            <a:rPr lang="en-US" dirty="0" err="1" smtClean="0"/>
            <a:t>suy</a:t>
          </a:r>
          <a:r>
            <a:rPr lang="en-US" dirty="0" smtClean="0"/>
            <a:t> </a:t>
          </a:r>
          <a:r>
            <a:rPr lang="en-US" dirty="0" err="1" smtClean="0"/>
            <a:t>tim</a:t>
          </a:r>
          <a:r>
            <a:rPr lang="en-US" dirty="0" smtClean="0"/>
            <a:t> </a:t>
          </a:r>
          <a:r>
            <a:rPr lang="en-US" dirty="0" err="1" smtClean="0"/>
            <a:t>phải</a:t>
          </a:r>
          <a:endParaRPr lang="en-US" dirty="0" smtClean="0"/>
        </a:p>
      </dgm:t>
    </dgm:pt>
    <dgm:pt modelId="{B846D3E6-F6D1-4648-9DA1-9E933B3B4EF3}" type="parTrans" cxnId="{89F0D112-21C1-41B1-B717-AC0E6360064A}">
      <dgm:prSet/>
      <dgm:spPr/>
      <dgm:t>
        <a:bodyPr/>
        <a:lstStyle/>
        <a:p>
          <a:endParaRPr lang="en-US"/>
        </a:p>
      </dgm:t>
    </dgm:pt>
    <dgm:pt modelId="{EC15B6DF-5749-4A5B-B9BF-7E7D9AB5A7E1}" type="sibTrans" cxnId="{89F0D112-21C1-41B1-B717-AC0E6360064A}">
      <dgm:prSet/>
      <dgm:spPr/>
      <dgm:t>
        <a:bodyPr/>
        <a:lstStyle/>
        <a:p>
          <a:endParaRPr lang="en-US"/>
        </a:p>
      </dgm:t>
    </dgm:pt>
    <dgm:pt modelId="{AAD2EE93-55F1-4E5B-BF5A-0FF7ADE9C4BF}">
      <dgm:prSet/>
      <dgm:spPr>
        <a:solidFill>
          <a:schemeClr val="accent4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err="1" smtClean="0"/>
            <a:t>Tắc</a:t>
          </a:r>
          <a:r>
            <a:rPr lang="en-US" dirty="0" smtClean="0"/>
            <a:t> </a:t>
          </a:r>
          <a:r>
            <a:rPr lang="en-US" dirty="0" err="1" smtClean="0"/>
            <a:t>nghẽn</a:t>
          </a:r>
          <a:r>
            <a:rPr lang="en-US" dirty="0" smtClean="0"/>
            <a:t> </a:t>
          </a:r>
          <a:r>
            <a:rPr lang="en-US" dirty="0" err="1" smtClean="0"/>
            <a:t>tĩnh</a:t>
          </a:r>
          <a:r>
            <a:rPr lang="en-US" dirty="0" smtClean="0"/>
            <a:t> </a:t>
          </a:r>
          <a:r>
            <a:rPr lang="en-US" dirty="0" err="1" smtClean="0"/>
            <a:t>mạch</a:t>
          </a:r>
          <a:r>
            <a:rPr lang="en-US" dirty="0" smtClean="0"/>
            <a:t> </a:t>
          </a:r>
          <a:r>
            <a:rPr lang="en-US" dirty="0" err="1" smtClean="0"/>
            <a:t>chủ</a:t>
          </a:r>
          <a:r>
            <a:rPr lang="en-US" dirty="0" smtClean="0"/>
            <a:t> </a:t>
          </a:r>
          <a:r>
            <a:rPr lang="en-US" dirty="0" err="1" smtClean="0"/>
            <a:t>trên</a:t>
          </a:r>
          <a:endParaRPr lang="en-US" dirty="0" smtClean="0"/>
        </a:p>
      </dgm:t>
    </dgm:pt>
    <dgm:pt modelId="{6A903A15-A10A-4268-824C-4907AA5156AB}" type="parTrans" cxnId="{0BD132CA-F3D7-42EE-B66B-9DF9FFDD95C1}">
      <dgm:prSet/>
      <dgm:spPr/>
      <dgm:t>
        <a:bodyPr/>
        <a:lstStyle/>
        <a:p>
          <a:endParaRPr lang="en-US"/>
        </a:p>
      </dgm:t>
    </dgm:pt>
    <dgm:pt modelId="{104936AC-1329-41FA-85CB-88DAD102C5F1}" type="sibTrans" cxnId="{0BD132CA-F3D7-42EE-B66B-9DF9FFDD95C1}">
      <dgm:prSet/>
      <dgm:spPr/>
      <dgm:t>
        <a:bodyPr/>
        <a:lstStyle/>
        <a:p>
          <a:endParaRPr lang="en-US"/>
        </a:p>
      </dgm:t>
    </dgm:pt>
    <dgm:pt modelId="{32A8FC1F-4F7D-47B0-937C-28CF50AAE689}">
      <dgm:prSet phldrT="[Text]"/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en-US" dirty="0" err="1" smtClean="0"/>
            <a:t>Áp</a:t>
          </a:r>
          <a:r>
            <a:rPr lang="en-US" dirty="0" smtClean="0"/>
            <a:t> </a:t>
          </a:r>
          <a:r>
            <a:rPr lang="en-US" dirty="0" err="1" smtClean="0"/>
            <a:t>lực</a:t>
          </a:r>
          <a:r>
            <a:rPr lang="en-US" dirty="0" smtClean="0"/>
            <a:t> TM </a:t>
          </a:r>
          <a:r>
            <a:rPr lang="en-US" dirty="0" err="1" smtClean="0"/>
            <a:t>cảnh</a:t>
          </a:r>
          <a:endParaRPr lang="en-US" dirty="0"/>
        </a:p>
      </dgm:t>
    </dgm:pt>
    <dgm:pt modelId="{6821FC8A-76F2-49BE-B390-AD712FEDC764}" type="sibTrans" cxnId="{071555E7-3C8C-4DA5-A4CB-4D00AF78BB58}">
      <dgm:prSet/>
      <dgm:spPr/>
      <dgm:t>
        <a:bodyPr/>
        <a:lstStyle/>
        <a:p>
          <a:endParaRPr lang="en-US"/>
        </a:p>
      </dgm:t>
    </dgm:pt>
    <dgm:pt modelId="{2BA1BBBB-7580-46AB-959C-AC7B1F35E9A8}" type="parTrans" cxnId="{071555E7-3C8C-4DA5-A4CB-4D00AF78BB58}">
      <dgm:prSet/>
      <dgm:spPr/>
      <dgm:t>
        <a:bodyPr/>
        <a:lstStyle/>
        <a:p>
          <a:endParaRPr lang="en-US"/>
        </a:p>
      </dgm:t>
    </dgm:pt>
    <dgm:pt modelId="{A17D1FE9-AEDC-4D1B-B796-DE1A1E3C296D}" type="pres">
      <dgm:prSet presAssocID="{95F65151-15F3-490D-A89D-FDF30D0C2ECD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9AAC77E-C59A-4602-996B-F52453BD71ED}" type="pres">
      <dgm:prSet presAssocID="{FDFDC1C1-E7A9-4823-A39B-94CFDFA88ED7}" presName="linNode" presStyleCnt="0"/>
      <dgm:spPr/>
    </dgm:pt>
    <dgm:pt modelId="{EED20045-9BB2-455C-9733-5A4E8F097DC2}" type="pres">
      <dgm:prSet presAssocID="{FDFDC1C1-E7A9-4823-A39B-94CFDFA88ED7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35109-B51A-4CB7-A1A9-7BE7956AD54F}" type="pres">
      <dgm:prSet presAssocID="{FDFDC1C1-E7A9-4823-A39B-94CFDFA88ED7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4CEEAC-D164-4CAC-9B5C-7C2D4E117D07}" type="pres">
      <dgm:prSet presAssocID="{4AE7FDB1-408C-4E7B-B8EA-19DF6DBA2572}" presName="spacing" presStyleCnt="0"/>
      <dgm:spPr/>
    </dgm:pt>
    <dgm:pt modelId="{DB6EF8EA-D9C4-4223-8A17-A223AE3CAEEA}" type="pres">
      <dgm:prSet presAssocID="{32A8FC1F-4F7D-47B0-937C-28CF50AAE689}" presName="linNode" presStyleCnt="0"/>
      <dgm:spPr/>
    </dgm:pt>
    <dgm:pt modelId="{8BD254D6-9EE9-4A39-B8B8-A1BD8420F2B0}" type="pres">
      <dgm:prSet presAssocID="{32A8FC1F-4F7D-47B0-937C-28CF50AAE689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A1E76F-BE24-4E4C-A34B-3B102E21D763}" type="pres">
      <dgm:prSet presAssocID="{32A8FC1F-4F7D-47B0-937C-28CF50AAE689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733E7-316B-48B7-8945-0965FBFB84D2}" srcId="{199DD9FA-36A2-45B7-8AE9-7F38F2334425}" destId="{A489DB46-3F4A-4365-BD8D-41129E44C745}" srcOrd="0" destOrd="0" parTransId="{9A96FD92-6E6F-4588-9BDC-6D95842EB315}" sibTransId="{1A28FC3D-779F-441B-8B64-238C8BEB2A90}"/>
    <dgm:cxn modelId="{66D5AD47-B722-4B8A-AD0B-894030DA63ED}" srcId="{199DD9FA-36A2-45B7-8AE9-7F38F2334425}" destId="{3F37D2AB-9450-44B6-B4CB-848969C6B505}" srcOrd="4" destOrd="0" parTransId="{40DF18C6-2FA8-43DD-A872-FA67241B0E39}" sibTransId="{CE5B0E92-FCE2-4454-B7B6-4F7B98E38148}"/>
    <dgm:cxn modelId="{5F689A82-AD93-4D8E-A5DD-ADC5E10C021B}" type="presOf" srcId="{3F37D2AB-9450-44B6-B4CB-848969C6B505}" destId="{9EF35109-B51A-4CB7-A1A9-7BE7956AD54F}" srcOrd="0" destOrd="5" presId="urn:microsoft.com/office/officeart/2005/8/layout/vList6"/>
    <dgm:cxn modelId="{49443E96-0B21-4F12-9964-8BFC96371744}" srcId="{199DD9FA-36A2-45B7-8AE9-7F38F2334425}" destId="{E00C358C-BE62-4348-ADAA-B08CDB81333F}" srcOrd="2" destOrd="0" parTransId="{E6EFFF75-F027-4FBF-A230-DE655855D50D}" sibTransId="{A1680DFB-92E0-4763-8511-DE4791F5D474}"/>
    <dgm:cxn modelId="{A5C926CC-8E8D-4F36-A44E-33E97A5A4D41}" type="presOf" srcId="{3C4308C2-D9EF-46DE-AAFD-D20FC8968815}" destId="{6BA1E76F-BE24-4E4C-A34B-3B102E21D763}" srcOrd="0" destOrd="2" presId="urn:microsoft.com/office/officeart/2005/8/layout/vList6"/>
    <dgm:cxn modelId="{FC6BE931-590D-41CB-9D25-92F01221A75B}" srcId="{199DD9FA-36A2-45B7-8AE9-7F38F2334425}" destId="{4DA711C9-D463-4F72-8BE7-6CFD5D4EEFEB}" srcOrd="3" destOrd="0" parTransId="{707EA3D8-C0D3-40BE-AEE0-099D301F7A7A}" sibTransId="{2A685283-5260-4266-A00D-3B1B5259502D}"/>
    <dgm:cxn modelId="{3138B790-0902-408E-99DB-D6E721CCC11E}" type="presOf" srcId="{A489DB46-3F4A-4365-BD8D-41129E44C745}" destId="{9EF35109-B51A-4CB7-A1A9-7BE7956AD54F}" srcOrd="0" destOrd="1" presId="urn:microsoft.com/office/officeart/2005/8/layout/vList6"/>
    <dgm:cxn modelId="{97906222-C61A-41DD-8BD1-C08DFBBEED9B}" srcId="{95F65151-15F3-490D-A89D-FDF30D0C2ECD}" destId="{FDFDC1C1-E7A9-4823-A39B-94CFDFA88ED7}" srcOrd="0" destOrd="0" parTransId="{EBE091FE-EA64-46F8-8326-4F79178AA195}" sibTransId="{4AE7FDB1-408C-4E7B-B8EA-19DF6DBA2572}"/>
    <dgm:cxn modelId="{23A11DF0-4ED2-48E1-ADBB-59BEAE87F45A}" type="presOf" srcId="{4DA711C9-D463-4F72-8BE7-6CFD5D4EEFEB}" destId="{9EF35109-B51A-4CB7-A1A9-7BE7956AD54F}" srcOrd="0" destOrd="4" presId="urn:microsoft.com/office/officeart/2005/8/layout/vList6"/>
    <dgm:cxn modelId="{071555E7-3C8C-4DA5-A4CB-4D00AF78BB58}" srcId="{95F65151-15F3-490D-A89D-FDF30D0C2ECD}" destId="{32A8FC1F-4F7D-47B0-937C-28CF50AAE689}" srcOrd="1" destOrd="0" parTransId="{2BA1BBBB-7580-46AB-959C-AC7B1F35E9A8}" sibTransId="{6821FC8A-76F2-49BE-B390-AD712FEDC764}"/>
    <dgm:cxn modelId="{9BCE4CD5-462B-4C9A-9281-77EB1B28E0C7}" type="presOf" srcId="{279332A6-A5AD-4FC8-8AAA-72E472BD9B76}" destId="{6BA1E76F-BE24-4E4C-A34B-3B102E21D763}" srcOrd="0" destOrd="3" presId="urn:microsoft.com/office/officeart/2005/8/layout/vList6"/>
    <dgm:cxn modelId="{AEE3A9E9-40B8-468A-A129-536CF5B0430A}" type="presOf" srcId="{E00C358C-BE62-4348-ADAA-B08CDB81333F}" destId="{9EF35109-B51A-4CB7-A1A9-7BE7956AD54F}" srcOrd="0" destOrd="3" presId="urn:microsoft.com/office/officeart/2005/8/layout/vList6"/>
    <dgm:cxn modelId="{4AE82B06-3124-4218-A6BA-A41A36999346}" type="presOf" srcId="{AAD2EE93-55F1-4E5B-BF5A-0FF7ADE9C4BF}" destId="{6BA1E76F-BE24-4E4C-A34B-3B102E21D763}" srcOrd="0" destOrd="4" presId="urn:microsoft.com/office/officeart/2005/8/layout/vList6"/>
    <dgm:cxn modelId="{33275E0F-53AF-4D34-8839-0F11BCE65587}" srcId="{32A8FC1F-4F7D-47B0-937C-28CF50AAE689}" destId="{19F0C653-BBD4-4382-8CD4-FF7B6C3DEF6E}" srcOrd="0" destOrd="0" parTransId="{7AA0C4EA-9044-4D06-835D-69387E98F7D0}" sibTransId="{BD8A01B0-DCF6-4DDE-957D-59E0E0BF9122}"/>
    <dgm:cxn modelId="{AE6B3723-0E98-49CC-836A-CF47941C31E3}" srcId="{19F0C653-BBD4-4382-8CD4-FF7B6C3DEF6E}" destId="{3C4308C2-D9EF-46DE-AAFD-D20FC8968815}" srcOrd="1" destOrd="0" parTransId="{C3FB0D2A-B46E-4264-B547-F89D42935AF6}" sibTransId="{3EF286F0-BAFF-466A-B089-0C0FA756DF43}"/>
    <dgm:cxn modelId="{079D8458-63A6-4334-B029-BDFFC177C0DB}" srcId="{FDFDC1C1-E7A9-4823-A39B-94CFDFA88ED7}" destId="{199DD9FA-36A2-45B7-8AE9-7F38F2334425}" srcOrd="0" destOrd="0" parTransId="{3B7596C7-B0AC-45ED-BDE6-CCCE41F4C624}" sibTransId="{163F4E36-1453-48FC-80C4-198830958A3E}"/>
    <dgm:cxn modelId="{41879907-7049-48DA-A87E-F1B291A0D94F}" type="presOf" srcId="{199DD9FA-36A2-45B7-8AE9-7F38F2334425}" destId="{9EF35109-B51A-4CB7-A1A9-7BE7956AD54F}" srcOrd="0" destOrd="0" presId="urn:microsoft.com/office/officeart/2005/8/layout/vList6"/>
    <dgm:cxn modelId="{458EC65D-6113-4DAB-AF35-1E94C7ABB883}" type="presOf" srcId="{FDFDC1C1-E7A9-4823-A39B-94CFDFA88ED7}" destId="{EED20045-9BB2-455C-9733-5A4E8F097DC2}" srcOrd="0" destOrd="0" presId="urn:microsoft.com/office/officeart/2005/8/layout/vList6"/>
    <dgm:cxn modelId="{A87074F4-247B-45F2-B5EE-F2F3F0C7C316}" srcId="{199DD9FA-36A2-45B7-8AE9-7F38F2334425}" destId="{4732A48A-82D8-4A74-9967-B749973BD7A8}" srcOrd="1" destOrd="0" parTransId="{B9394800-89A7-41D0-AFD9-1C5D3BBD27F7}" sibTransId="{80F54B50-FC5E-4F78-875E-07035A1189A2}"/>
    <dgm:cxn modelId="{556B7D92-D9AE-414B-8490-19A3FAEF2D28}" type="presOf" srcId="{32A8FC1F-4F7D-47B0-937C-28CF50AAE689}" destId="{8BD254D6-9EE9-4A39-B8B8-A1BD8420F2B0}" srcOrd="0" destOrd="0" presId="urn:microsoft.com/office/officeart/2005/8/layout/vList6"/>
    <dgm:cxn modelId="{B0F44FC9-09C0-4265-9A2A-49CC87221C21}" type="presOf" srcId="{19F0C653-BBD4-4382-8CD4-FF7B6C3DEF6E}" destId="{6BA1E76F-BE24-4E4C-A34B-3B102E21D763}" srcOrd="0" destOrd="0" presId="urn:microsoft.com/office/officeart/2005/8/layout/vList6"/>
    <dgm:cxn modelId="{BAAEBB9E-D4AF-4D9C-B060-ABB7622E9613}" srcId="{19F0C653-BBD4-4382-8CD4-FF7B6C3DEF6E}" destId="{BBFF30D5-D95D-4A79-9005-8E0FC30B919F}" srcOrd="0" destOrd="0" parTransId="{31C99748-063B-4F40-B5F9-A2428A3B30E3}" sibTransId="{86945ACD-B558-4124-8603-57F3EF4CEB3D}"/>
    <dgm:cxn modelId="{FE2286C0-4037-4EC6-8784-1BC4E69F6498}" type="presOf" srcId="{4732A48A-82D8-4A74-9967-B749973BD7A8}" destId="{9EF35109-B51A-4CB7-A1A9-7BE7956AD54F}" srcOrd="0" destOrd="2" presId="urn:microsoft.com/office/officeart/2005/8/layout/vList6"/>
    <dgm:cxn modelId="{89F0D112-21C1-41B1-B717-AC0E6360064A}" srcId="{32A8FC1F-4F7D-47B0-937C-28CF50AAE689}" destId="{279332A6-A5AD-4FC8-8AAA-72E472BD9B76}" srcOrd="1" destOrd="0" parTransId="{B846D3E6-F6D1-4648-9DA1-9E933B3B4EF3}" sibTransId="{EC15B6DF-5749-4A5B-B9BF-7E7D9AB5A7E1}"/>
    <dgm:cxn modelId="{4D4FB61F-BADD-418F-9A67-D6B1F3B08CE6}" type="presOf" srcId="{95F65151-15F3-490D-A89D-FDF30D0C2ECD}" destId="{A17D1FE9-AEDC-4D1B-B796-DE1A1E3C296D}" srcOrd="0" destOrd="0" presId="urn:microsoft.com/office/officeart/2005/8/layout/vList6"/>
    <dgm:cxn modelId="{0BD132CA-F3D7-42EE-B66B-9DF9FFDD95C1}" srcId="{32A8FC1F-4F7D-47B0-937C-28CF50AAE689}" destId="{AAD2EE93-55F1-4E5B-BF5A-0FF7ADE9C4BF}" srcOrd="2" destOrd="0" parTransId="{6A903A15-A10A-4268-824C-4907AA5156AB}" sibTransId="{104936AC-1329-41FA-85CB-88DAD102C5F1}"/>
    <dgm:cxn modelId="{12C12D85-8ECF-4DAA-8E60-8A56D7E9EDCC}" type="presOf" srcId="{BBFF30D5-D95D-4A79-9005-8E0FC30B919F}" destId="{6BA1E76F-BE24-4E4C-A34B-3B102E21D763}" srcOrd="0" destOrd="1" presId="urn:microsoft.com/office/officeart/2005/8/layout/vList6"/>
    <dgm:cxn modelId="{7952F516-8E8D-4016-876F-F9FF66CFA973}" type="presParOf" srcId="{A17D1FE9-AEDC-4D1B-B796-DE1A1E3C296D}" destId="{49AAC77E-C59A-4602-996B-F52453BD71ED}" srcOrd="0" destOrd="0" presId="urn:microsoft.com/office/officeart/2005/8/layout/vList6"/>
    <dgm:cxn modelId="{48668E2E-6B7B-46AE-949C-8F092628970C}" type="presParOf" srcId="{49AAC77E-C59A-4602-996B-F52453BD71ED}" destId="{EED20045-9BB2-455C-9733-5A4E8F097DC2}" srcOrd="0" destOrd="0" presId="urn:microsoft.com/office/officeart/2005/8/layout/vList6"/>
    <dgm:cxn modelId="{75C79186-5BC0-4FC3-ADEE-6AD18FE5C0FE}" type="presParOf" srcId="{49AAC77E-C59A-4602-996B-F52453BD71ED}" destId="{9EF35109-B51A-4CB7-A1A9-7BE7956AD54F}" srcOrd="1" destOrd="0" presId="urn:microsoft.com/office/officeart/2005/8/layout/vList6"/>
    <dgm:cxn modelId="{7C9CF92F-0D44-4B0B-A539-4D13C55D2834}" type="presParOf" srcId="{A17D1FE9-AEDC-4D1B-B796-DE1A1E3C296D}" destId="{3E4CEEAC-D164-4CAC-9B5C-7C2D4E117D07}" srcOrd="1" destOrd="0" presId="urn:microsoft.com/office/officeart/2005/8/layout/vList6"/>
    <dgm:cxn modelId="{FCEDF89B-B263-483A-9B99-EA4716B07EAC}" type="presParOf" srcId="{A17D1FE9-AEDC-4D1B-B796-DE1A1E3C296D}" destId="{DB6EF8EA-D9C4-4223-8A17-A223AE3CAEEA}" srcOrd="2" destOrd="0" presId="urn:microsoft.com/office/officeart/2005/8/layout/vList6"/>
    <dgm:cxn modelId="{FC00D2D7-05C9-47E0-A9EF-C518A3C4C5E1}" type="presParOf" srcId="{DB6EF8EA-D9C4-4223-8A17-A223AE3CAEEA}" destId="{8BD254D6-9EE9-4A39-B8B8-A1BD8420F2B0}" srcOrd="0" destOrd="0" presId="urn:microsoft.com/office/officeart/2005/8/layout/vList6"/>
    <dgm:cxn modelId="{0FF35CE5-5E97-40C2-9C9A-0849A5CCF188}" type="presParOf" srcId="{DB6EF8EA-D9C4-4223-8A17-A223AE3CAEEA}" destId="{6BA1E76F-BE24-4E4C-A34B-3B102E21D76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9F7749-2D8F-489E-BF8B-82B3B45F1C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9468B9-F6C9-4024-957F-4690E75BE08F}">
      <dgm:prSet phldrT="[Text]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Đánh</a:t>
          </a:r>
          <a:r>
            <a:rPr lang="en-US" dirty="0" smtClean="0"/>
            <a:t> </a:t>
          </a:r>
          <a:r>
            <a:rPr lang="en-US" dirty="0" err="1" smtClean="0"/>
            <a:t>giá</a:t>
          </a:r>
          <a:r>
            <a:rPr lang="en-US" dirty="0" smtClean="0"/>
            <a:t> </a:t>
          </a:r>
          <a:r>
            <a:rPr lang="en-US" dirty="0" err="1" smtClean="0"/>
            <a:t>sóng</a:t>
          </a:r>
          <a:r>
            <a:rPr lang="en-US" dirty="0" smtClean="0"/>
            <a:t> </a:t>
          </a:r>
          <a:r>
            <a:rPr lang="en-US" dirty="0" err="1" smtClean="0"/>
            <a:t>mạch</a:t>
          </a:r>
          <a:r>
            <a:rPr lang="en-US" dirty="0" smtClean="0"/>
            <a:t> </a:t>
          </a:r>
          <a:r>
            <a:rPr lang="en-US" dirty="0" err="1" smtClean="0"/>
            <a:t>cảnh</a:t>
          </a:r>
          <a:r>
            <a:rPr lang="en-US" dirty="0" smtClean="0"/>
            <a:t> (waveform)</a:t>
          </a:r>
          <a:endParaRPr lang="en-US" dirty="0"/>
        </a:p>
      </dgm:t>
    </dgm:pt>
    <dgm:pt modelId="{9C945576-0C68-4D44-91D5-9E370B262977}" type="parTrans" cxnId="{2F48110F-7DB7-4C1F-BC2E-EF0A86856229}">
      <dgm:prSet/>
      <dgm:spPr/>
      <dgm:t>
        <a:bodyPr/>
        <a:lstStyle/>
        <a:p>
          <a:endParaRPr lang="en-US"/>
        </a:p>
      </dgm:t>
    </dgm:pt>
    <dgm:pt modelId="{045CDBC6-FF93-48BD-BBA9-C7CBD59E5EDA}" type="sibTrans" cxnId="{2F48110F-7DB7-4C1F-BC2E-EF0A86856229}">
      <dgm:prSet/>
      <dgm:spPr/>
      <dgm:t>
        <a:bodyPr/>
        <a:lstStyle/>
        <a:p>
          <a:endParaRPr lang="en-US"/>
        </a:p>
      </dgm:t>
    </dgm:pt>
    <dgm:pt modelId="{CA24F2F1-04C1-468E-9C43-E8C5B06E664B}">
      <dgm:prSet phldrT="[Text]" phldr="1"/>
      <dgm:spPr/>
      <dgm:t>
        <a:bodyPr/>
        <a:lstStyle/>
        <a:p>
          <a:endParaRPr lang="en-US"/>
        </a:p>
      </dgm:t>
    </dgm:pt>
    <dgm:pt modelId="{283B9B3D-FFAD-40F2-8F3F-09EA56AD795B}" type="parTrans" cxnId="{2A691B1A-06F7-45D2-ACC3-2360EC872515}">
      <dgm:prSet/>
      <dgm:spPr/>
      <dgm:t>
        <a:bodyPr/>
        <a:lstStyle/>
        <a:p>
          <a:endParaRPr lang="en-US"/>
        </a:p>
      </dgm:t>
    </dgm:pt>
    <dgm:pt modelId="{6007BA7C-EF63-4C63-90F7-539F33C6CC7D}" type="sibTrans" cxnId="{2A691B1A-06F7-45D2-ACC3-2360EC872515}">
      <dgm:prSet/>
      <dgm:spPr/>
      <dgm:t>
        <a:bodyPr/>
        <a:lstStyle/>
        <a:p>
          <a:endParaRPr lang="en-US"/>
        </a:p>
      </dgm:t>
    </dgm:pt>
    <dgm:pt modelId="{5C732633-A425-46FE-B225-CD1F100E0D64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Ước</a:t>
          </a:r>
          <a:r>
            <a:rPr lang="en-US" dirty="0" smtClean="0"/>
            <a:t> </a:t>
          </a:r>
          <a:r>
            <a:rPr lang="en-US" dirty="0" err="1" smtClean="0"/>
            <a:t>lượng</a:t>
          </a:r>
          <a:r>
            <a:rPr lang="en-US" dirty="0" smtClean="0"/>
            <a:t> </a:t>
          </a:r>
          <a:r>
            <a:rPr lang="en-US" dirty="0" err="1" smtClean="0"/>
            <a:t>áp</a:t>
          </a:r>
          <a:r>
            <a:rPr lang="en-US" dirty="0" smtClean="0"/>
            <a:t> </a:t>
          </a:r>
          <a:r>
            <a:rPr lang="en-US" dirty="0" err="1" smtClean="0"/>
            <a:t>lực</a:t>
          </a:r>
          <a:r>
            <a:rPr lang="en-US" dirty="0" smtClean="0"/>
            <a:t> TM </a:t>
          </a:r>
          <a:r>
            <a:rPr lang="en-US" dirty="0" err="1" smtClean="0"/>
            <a:t>cảnh</a:t>
          </a:r>
          <a:endParaRPr lang="en-US" dirty="0"/>
        </a:p>
      </dgm:t>
    </dgm:pt>
    <dgm:pt modelId="{5D621806-DC46-447D-9E84-FEBAF6D46D48}" type="sibTrans" cxnId="{28604862-F96D-4080-8EA9-FA82BF2ECB24}">
      <dgm:prSet/>
      <dgm:spPr/>
      <dgm:t>
        <a:bodyPr/>
        <a:lstStyle/>
        <a:p>
          <a:endParaRPr lang="en-US"/>
        </a:p>
      </dgm:t>
    </dgm:pt>
    <dgm:pt modelId="{676C255F-1F9E-4B71-A571-66224DB7A5A6}" type="parTrans" cxnId="{28604862-F96D-4080-8EA9-FA82BF2ECB24}">
      <dgm:prSet/>
      <dgm:spPr/>
      <dgm:t>
        <a:bodyPr/>
        <a:lstStyle/>
        <a:p>
          <a:endParaRPr lang="en-US"/>
        </a:p>
      </dgm:t>
    </dgm:pt>
    <dgm:pt modelId="{923FDF8E-18B8-4A25-896B-380F5543A679}">
      <dgm:prSet phldrT="[Text]" phldr="1"/>
      <dgm:spPr/>
      <dgm:t>
        <a:bodyPr/>
        <a:lstStyle/>
        <a:p>
          <a:endParaRPr lang="en-US" dirty="0"/>
        </a:p>
      </dgm:t>
    </dgm:pt>
    <dgm:pt modelId="{8313E5C5-3FCA-42A9-BF9C-145E364D7502}" type="sibTrans" cxnId="{F5DA331D-5A37-4F33-A347-A6C521758220}">
      <dgm:prSet/>
      <dgm:spPr/>
      <dgm:t>
        <a:bodyPr/>
        <a:lstStyle/>
        <a:p>
          <a:endParaRPr lang="en-US"/>
        </a:p>
      </dgm:t>
    </dgm:pt>
    <dgm:pt modelId="{CBD37DE0-BDB5-4C2F-B95C-DDFC2FB757AF}" type="parTrans" cxnId="{F5DA331D-5A37-4F33-A347-A6C521758220}">
      <dgm:prSet/>
      <dgm:spPr/>
      <dgm:t>
        <a:bodyPr/>
        <a:lstStyle/>
        <a:p>
          <a:endParaRPr lang="en-US"/>
        </a:p>
      </dgm:t>
    </dgm:pt>
    <dgm:pt modelId="{0701D915-5128-41CC-9F00-24D5FB7CC837}" type="pres">
      <dgm:prSet presAssocID="{919F7749-2D8F-489E-BF8B-82B3B45F1C1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59CAD1-1EC7-4655-BD13-8E9224129D6D}" type="pres">
      <dgm:prSet presAssocID="{6E9468B9-F6C9-4024-957F-4690E75BE08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18BC54-6660-4C44-A144-2FD9D307A8A1}" type="pres">
      <dgm:prSet presAssocID="{6E9468B9-F6C9-4024-957F-4690E75BE08F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164FE6-0B7C-41BD-99E4-6C0A5A54FC5C}" type="pres">
      <dgm:prSet presAssocID="{5C732633-A425-46FE-B225-CD1F100E0D6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384C4-BC49-4CCC-9820-47D53300C069}" type="pres">
      <dgm:prSet presAssocID="{5C732633-A425-46FE-B225-CD1F100E0D64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48110F-7DB7-4C1F-BC2E-EF0A86856229}" srcId="{919F7749-2D8F-489E-BF8B-82B3B45F1C12}" destId="{6E9468B9-F6C9-4024-957F-4690E75BE08F}" srcOrd="0" destOrd="0" parTransId="{9C945576-0C68-4D44-91D5-9E370B262977}" sibTransId="{045CDBC6-FF93-48BD-BBA9-C7CBD59E5EDA}"/>
    <dgm:cxn modelId="{F5DA331D-5A37-4F33-A347-A6C521758220}" srcId="{6E9468B9-F6C9-4024-957F-4690E75BE08F}" destId="{923FDF8E-18B8-4A25-896B-380F5543A679}" srcOrd="0" destOrd="0" parTransId="{CBD37DE0-BDB5-4C2F-B95C-DDFC2FB757AF}" sibTransId="{8313E5C5-3FCA-42A9-BF9C-145E364D7502}"/>
    <dgm:cxn modelId="{1EDACE92-49E1-4466-9868-E528315EDD39}" type="presOf" srcId="{923FDF8E-18B8-4A25-896B-380F5543A679}" destId="{3618BC54-6660-4C44-A144-2FD9D307A8A1}" srcOrd="0" destOrd="0" presId="urn:microsoft.com/office/officeart/2005/8/layout/vList2"/>
    <dgm:cxn modelId="{25C58C1B-9F47-4206-91F6-E35C30217D46}" type="presOf" srcId="{6E9468B9-F6C9-4024-957F-4690E75BE08F}" destId="{1059CAD1-1EC7-4655-BD13-8E9224129D6D}" srcOrd="0" destOrd="0" presId="urn:microsoft.com/office/officeart/2005/8/layout/vList2"/>
    <dgm:cxn modelId="{C0AD6A58-24D6-4274-A9E1-8371654FFABD}" type="presOf" srcId="{5C732633-A425-46FE-B225-CD1F100E0D64}" destId="{95164FE6-0B7C-41BD-99E4-6C0A5A54FC5C}" srcOrd="0" destOrd="0" presId="urn:microsoft.com/office/officeart/2005/8/layout/vList2"/>
    <dgm:cxn modelId="{28604862-F96D-4080-8EA9-FA82BF2ECB24}" srcId="{919F7749-2D8F-489E-BF8B-82B3B45F1C12}" destId="{5C732633-A425-46FE-B225-CD1F100E0D64}" srcOrd="1" destOrd="0" parTransId="{676C255F-1F9E-4B71-A571-66224DB7A5A6}" sibTransId="{5D621806-DC46-447D-9E84-FEBAF6D46D48}"/>
    <dgm:cxn modelId="{A9CC161F-1C88-40B2-B9AC-792DDA5C9375}" type="presOf" srcId="{919F7749-2D8F-489E-BF8B-82B3B45F1C12}" destId="{0701D915-5128-41CC-9F00-24D5FB7CC837}" srcOrd="0" destOrd="0" presId="urn:microsoft.com/office/officeart/2005/8/layout/vList2"/>
    <dgm:cxn modelId="{2A691B1A-06F7-45D2-ACC3-2360EC872515}" srcId="{5C732633-A425-46FE-B225-CD1F100E0D64}" destId="{CA24F2F1-04C1-468E-9C43-E8C5B06E664B}" srcOrd="0" destOrd="0" parTransId="{283B9B3D-FFAD-40F2-8F3F-09EA56AD795B}" sibTransId="{6007BA7C-EF63-4C63-90F7-539F33C6CC7D}"/>
    <dgm:cxn modelId="{71890EB8-A1E6-4595-811C-6206AB0E2C26}" type="presOf" srcId="{CA24F2F1-04C1-468E-9C43-E8C5B06E664B}" destId="{8DA384C4-BC49-4CCC-9820-47D53300C069}" srcOrd="0" destOrd="0" presId="urn:microsoft.com/office/officeart/2005/8/layout/vList2"/>
    <dgm:cxn modelId="{09F37C07-5E41-48A5-B891-59F63EB71480}" type="presParOf" srcId="{0701D915-5128-41CC-9F00-24D5FB7CC837}" destId="{1059CAD1-1EC7-4655-BD13-8E9224129D6D}" srcOrd="0" destOrd="0" presId="urn:microsoft.com/office/officeart/2005/8/layout/vList2"/>
    <dgm:cxn modelId="{2FF38807-56F1-4DFE-B668-E58B022A072B}" type="presParOf" srcId="{0701D915-5128-41CC-9F00-24D5FB7CC837}" destId="{3618BC54-6660-4C44-A144-2FD9D307A8A1}" srcOrd="1" destOrd="0" presId="urn:microsoft.com/office/officeart/2005/8/layout/vList2"/>
    <dgm:cxn modelId="{86B9D2EB-31E1-4F4D-9FF3-2FE346CF9939}" type="presParOf" srcId="{0701D915-5128-41CC-9F00-24D5FB7CC837}" destId="{95164FE6-0B7C-41BD-99E4-6C0A5A54FC5C}" srcOrd="2" destOrd="0" presId="urn:microsoft.com/office/officeart/2005/8/layout/vList2"/>
    <dgm:cxn modelId="{60B29BD8-A77C-4217-9DF9-BA22DAE16480}" type="presParOf" srcId="{0701D915-5128-41CC-9F00-24D5FB7CC837}" destId="{8DA384C4-BC49-4CCC-9820-47D53300C06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35109-B51A-4CB7-A1A9-7BE7956AD54F}">
      <dsp:nvSpPr>
        <dsp:cNvPr id="0" name=""/>
        <dsp:cNvSpPr/>
      </dsp:nvSpPr>
      <dsp:spPr>
        <a:xfrm>
          <a:off x="3017519" y="570"/>
          <a:ext cx="4526280" cy="2224980"/>
        </a:xfrm>
        <a:prstGeom prst="rightArrow">
          <a:avLst>
            <a:gd name="adj1" fmla="val 75000"/>
            <a:gd name="adj2" fmla="val 50000"/>
          </a:avLst>
        </a:prstGeom>
        <a:solidFill>
          <a:schemeClr val="tx2">
            <a:lumMod val="40000"/>
            <a:lumOff val="60000"/>
            <a:alpha val="90000"/>
          </a:schemeClr>
        </a:solidFill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Một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số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bệnh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lí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làm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thay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áp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lực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nhĩ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phải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Hẹp</a:t>
          </a:r>
          <a:r>
            <a:rPr lang="en-US" sz="1400" kern="1200" dirty="0" smtClean="0"/>
            <a:t> van 3 </a:t>
          </a:r>
          <a:r>
            <a:rPr lang="en-US" sz="1400" kern="1200" dirty="0" err="1" smtClean="0"/>
            <a:t>lá</a:t>
          </a:r>
          <a:r>
            <a:rPr lang="en-US" sz="1400" kern="1200" dirty="0" smtClean="0"/>
            <a:t>, </a:t>
          </a:r>
          <a:r>
            <a:rPr lang="en-US" sz="1400" kern="1200" dirty="0" err="1" smtClean="0"/>
            <a:t>hẹp</a:t>
          </a:r>
          <a:r>
            <a:rPr lang="en-US" sz="1400" kern="1200" dirty="0" smtClean="0"/>
            <a:t> van </a:t>
          </a:r>
          <a:r>
            <a:rPr lang="en-US" sz="1400" kern="1200" dirty="0" err="1" smtClean="0"/>
            <a:t>động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mạch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phổi</a:t>
          </a:r>
          <a:r>
            <a:rPr lang="en-US" sz="1400" kern="1200" dirty="0" smtClean="0"/>
            <a:t>, </a:t>
          </a:r>
          <a:r>
            <a:rPr lang="en-US" sz="1400" kern="1200" dirty="0" err="1" smtClean="0"/>
            <a:t>tăng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áp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phổi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Block </a:t>
          </a:r>
          <a:r>
            <a:rPr lang="en-US" sz="1400" kern="1200" dirty="0" err="1" smtClean="0"/>
            <a:t>nhĩ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thất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hoàn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toàn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Hở</a:t>
          </a:r>
          <a:r>
            <a:rPr lang="en-US" sz="1400" kern="1200" dirty="0" smtClean="0"/>
            <a:t> van 3 </a:t>
          </a:r>
          <a:r>
            <a:rPr lang="en-US" sz="1400" kern="1200" dirty="0" err="1" smtClean="0"/>
            <a:t>lá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Rung </a:t>
          </a:r>
          <a:r>
            <a:rPr lang="en-US" sz="1400" kern="1200" dirty="0" err="1" smtClean="0"/>
            <a:t>nhĩ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Viêm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màng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ngoài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tim</a:t>
          </a:r>
          <a:r>
            <a:rPr lang="en-US" sz="1400" kern="1200" dirty="0" smtClean="0"/>
            <a:t> co </a:t>
          </a:r>
          <a:r>
            <a:rPr lang="en-US" sz="1400" kern="1200" dirty="0" err="1" smtClean="0"/>
            <a:t>thắt</a:t>
          </a:r>
          <a:r>
            <a:rPr lang="en-US" sz="1400" kern="1200" dirty="0" smtClean="0"/>
            <a:t>, </a:t>
          </a:r>
          <a:r>
            <a:rPr lang="en-US" sz="1400" kern="1200" dirty="0" err="1" smtClean="0"/>
            <a:t>chèn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ép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tim</a:t>
          </a:r>
          <a:endParaRPr lang="en-US" sz="1400" kern="1200" dirty="0"/>
        </a:p>
      </dsp:txBody>
      <dsp:txXfrm>
        <a:off x="3017519" y="278693"/>
        <a:ext cx="3691913" cy="1668735"/>
      </dsp:txXfrm>
    </dsp:sp>
    <dsp:sp modelId="{EED20045-9BB2-455C-9733-5A4E8F097DC2}">
      <dsp:nvSpPr>
        <dsp:cNvPr id="0" name=""/>
        <dsp:cNvSpPr/>
      </dsp:nvSpPr>
      <dsp:spPr>
        <a:xfrm>
          <a:off x="0" y="570"/>
          <a:ext cx="3017520" cy="2224980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 smtClean="0"/>
            <a:t>Dạng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mạch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đập</a:t>
          </a:r>
          <a:r>
            <a:rPr lang="en-US" sz="3500" kern="1200" dirty="0" smtClean="0"/>
            <a:t> TM </a:t>
          </a:r>
          <a:r>
            <a:rPr lang="en-US" sz="3500" kern="1200" dirty="0" err="1" smtClean="0"/>
            <a:t>cảnh</a:t>
          </a:r>
          <a:r>
            <a:rPr lang="en-US" sz="3500" kern="1200" dirty="0" smtClean="0"/>
            <a:t> (waveform)</a:t>
          </a:r>
          <a:endParaRPr lang="en-US" sz="3500" kern="1200" dirty="0"/>
        </a:p>
      </dsp:txBody>
      <dsp:txXfrm>
        <a:off x="108615" y="109185"/>
        <a:ext cx="2800290" cy="2007750"/>
      </dsp:txXfrm>
    </dsp:sp>
    <dsp:sp modelId="{6BA1E76F-BE24-4E4C-A34B-3B102E21D763}">
      <dsp:nvSpPr>
        <dsp:cNvPr id="0" name=""/>
        <dsp:cNvSpPr/>
      </dsp:nvSpPr>
      <dsp:spPr>
        <a:xfrm>
          <a:off x="3017519" y="2448049"/>
          <a:ext cx="4526280" cy="2224980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lumMod val="60000"/>
            <a:lumOff val="40000"/>
            <a:alpha val="90000"/>
          </a:schemeClr>
        </a:solidFill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Tình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trạng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dịch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trong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cơ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thể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Áp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lực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tĩnh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mạch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giảm</a:t>
          </a:r>
          <a:r>
            <a:rPr lang="en-US" sz="1400" kern="1200" dirty="0" smtClean="0"/>
            <a:t>: </a:t>
          </a:r>
          <a:r>
            <a:rPr lang="en-US" sz="1400" kern="1200" dirty="0" err="1" smtClean="0"/>
            <a:t>Giảm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thể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tích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Áp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lực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tĩnh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mạch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tăng</a:t>
          </a:r>
          <a:r>
            <a:rPr lang="en-US" sz="1400" kern="1200" dirty="0" smtClean="0"/>
            <a:t>: </a:t>
          </a:r>
          <a:r>
            <a:rPr lang="en-US" sz="1400" kern="1200" dirty="0" err="1" smtClean="0"/>
            <a:t>Quá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tải</a:t>
          </a:r>
          <a:r>
            <a:rPr lang="en-US" sz="1400" kern="1200" dirty="0" smtClean="0"/>
            <a:t> dich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Áp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lực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nhĩ</a:t>
          </a:r>
          <a:r>
            <a:rPr lang="en-US" sz="1400" kern="1200" dirty="0" smtClean="0"/>
            <a:t> P: </a:t>
          </a:r>
          <a:r>
            <a:rPr lang="en-US" sz="1400" kern="1200" dirty="0" err="1" smtClean="0"/>
            <a:t>suy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tim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phải</a:t>
          </a:r>
          <a:endParaRPr lang="en-US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Tắc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nghẽn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tĩnh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mạch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chủ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trên</a:t>
          </a:r>
          <a:endParaRPr lang="en-US" sz="1400" kern="1200" dirty="0" smtClean="0"/>
        </a:p>
      </dsp:txBody>
      <dsp:txXfrm>
        <a:off x="3017519" y="2726172"/>
        <a:ext cx="3691913" cy="1668735"/>
      </dsp:txXfrm>
    </dsp:sp>
    <dsp:sp modelId="{8BD254D6-9EE9-4A39-B8B8-A1BD8420F2B0}">
      <dsp:nvSpPr>
        <dsp:cNvPr id="0" name=""/>
        <dsp:cNvSpPr/>
      </dsp:nvSpPr>
      <dsp:spPr>
        <a:xfrm>
          <a:off x="0" y="2448049"/>
          <a:ext cx="3017520" cy="2224980"/>
        </a:xfrm>
        <a:prstGeom prst="roundRect">
          <a:avLst/>
        </a:prstGeom>
        <a:solidFill>
          <a:srgbClr val="0070C0"/>
        </a:solidFill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 smtClean="0"/>
            <a:t>Áp</a:t>
          </a:r>
          <a:r>
            <a:rPr lang="en-US" sz="3500" kern="1200" dirty="0" smtClean="0"/>
            <a:t> </a:t>
          </a:r>
          <a:r>
            <a:rPr lang="en-US" sz="3500" kern="1200" dirty="0" err="1" smtClean="0"/>
            <a:t>lực</a:t>
          </a:r>
          <a:r>
            <a:rPr lang="en-US" sz="3500" kern="1200" dirty="0" smtClean="0"/>
            <a:t> TM </a:t>
          </a:r>
          <a:r>
            <a:rPr lang="en-US" sz="3500" kern="1200" dirty="0" err="1" smtClean="0"/>
            <a:t>cảnh</a:t>
          </a:r>
          <a:endParaRPr lang="en-US" sz="3500" kern="1200" dirty="0"/>
        </a:p>
      </dsp:txBody>
      <dsp:txXfrm>
        <a:off x="108615" y="2556664"/>
        <a:ext cx="2800290" cy="20077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9CAD1-1EC7-4655-BD13-8E9224129D6D}">
      <dsp:nvSpPr>
        <dsp:cNvPr id="0" name=""/>
        <dsp:cNvSpPr/>
      </dsp:nvSpPr>
      <dsp:spPr>
        <a:xfrm>
          <a:off x="0" y="45879"/>
          <a:ext cx="6096000" cy="1389960"/>
        </a:xfrm>
        <a:prstGeom prst="roundRect">
          <a:avLst/>
        </a:prstGeom>
        <a:gradFill rotWithShape="1">
          <a:gsLst>
            <a:gs pos="0">
              <a:schemeClr val="accent5">
                <a:shade val="70000"/>
                <a:satMod val="150000"/>
              </a:schemeClr>
            </a:gs>
            <a:gs pos="34000">
              <a:schemeClr val="accent5">
                <a:shade val="70000"/>
                <a:satMod val="140000"/>
              </a:schemeClr>
            </a:gs>
            <a:gs pos="70000">
              <a:schemeClr val="accent5">
                <a:tint val="100000"/>
                <a:shade val="90000"/>
                <a:satMod val="140000"/>
              </a:schemeClr>
            </a:gs>
            <a:gs pos="100000">
              <a:schemeClr val="accent5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5"/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/>
            <a:t>Đánh</a:t>
          </a:r>
          <a:r>
            <a:rPr lang="en-US" sz="3600" kern="1200" dirty="0" smtClean="0"/>
            <a:t> </a:t>
          </a:r>
          <a:r>
            <a:rPr lang="en-US" sz="3600" kern="1200" dirty="0" err="1" smtClean="0"/>
            <a:t>giá</a:t>
          </a:r>
          <a:r>
            <a:rPr lang="en-US" sz="3600" kern="1200" dirty="0" smtClean="0"/>
            <a:t> </a:t>
          </a:r>
          <a:r>
            <a:rPr lang="en-US" sz="3600" kern="1200" dirty="0" err="1" smtClean="0"/>
            <a:t>sóng</a:t>
          </a:r>
          <a:r>
            <a:rPr lang="en-US" sz="3600" kern="1200" dirty="0" smtClean="0"/>
            <a:t> </a:t>
          </a:r>
          <a:r>
            <a:rPr lang="en-US" sz="3600" kern="1200" dirty="0" err="1" smtClean="0"/>
            <a:t>mạch</a:t>
          </a:r>
          <a:r>
            <a:rPr lang="en-US" sz="3600" kern="1200" dirty="0" smtClean="0"/>
            <a:t> </a:t>
          </a:r>
          <a:r>
            <a:rPr lang="en-US" sz="3600" kern="1200" dirty="0" err="1" smtClean="0"/>
            <a:t>cảnh</a:t>
          </a:r>
          <a:r>
            <a:rPr lang="en-US" sz="3600" kern="1200" dirty="0" smtClean="0"/>
            <a:t> (waveform)</a:t>
          </a:r>
          <a:endParaRPr lang="en-US" sz="3600" kern="1200" dirty="0"/>
        </a:p>
      </dsp:txBody>
      <dsp:txXfrm>
        <a:off x="67852" y="113731"/>
        <a:ext cx="5960296" cy="1254256"/>
      </dsp:txXfrm>
    </dsp:sp>
    <dsp:sp modelId="{3618BC54-6660-4C44-A144-2FD9D307A8A1}">
      <dsp:nvSpPr>
        <dsp:cNvPr id="0" name=""/>
        <dsp:cNvSpPr/>
      </dsp:nvSpPr>
      <dsp:spPr>
        <a:xfrm>
          <a:off x="0" y="1435839"/>
          <a:ext cx="609600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800" kern="1200" dirty="0"/>
        </a:p>
      </dsp:txBody>
      <dsp:txXfrm>
        <a:off x="0" y="1435839"/>
        <a:ext cx="6096000" cy="596160"/>
      </dsp:txXfrm>
    </dsp:sp>
    <dsp:sp modelId="{95164FE6-0B7C-41BD-99E4-6C0A5A54FC5C}">
      <dsp:nvSpPr>
        <dsp:cNvPr id="0" name=""/>
        <dsp:cNvSpPr/>
      </dsp:nvSpPr>
      <dsp:spPr>
        <a:xfrm>
          <a:off x="0" y="2032000"/>
          <a:ext cx="6096000" cy="1389960"/>
        </a:xfrm>
        <a:prstGeom prst="roundRect">
          <a:avLst/>
        </a:prstGeom>
        <a:gradFill rotWithShape="1">
          <a:gsLst>
            <a:gs pos="0">
              <a:schemeClr val="accent2">
                <a:shade val="70000"/>
                <a:satMod val="150000"/>
              </a:schemeClr>
            </a:gs>
            <a:gs pos="34000">
              <a:schemeClr val="accent2">
                <a:shade val="70000"/>
                <a:satMod val="140000"/>
              </a:schemeClr>
            </a:gs>
            <a:gs pos="70000">
              <a:schemeClr val="accent2">
                <a:tint val="100000"/>
                <a:shade val="90000"/>
                <a:satMod val="140000"/>
              </a:schemeClr>
            </a:gs>
            <a:gs pos="100000">
              <a:schemeClr val="accent2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/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/>
            <a:t>Ước</a:t>
          </a:r>
          <a:r>
            <a:rPr lang="en-US" sz="3600" kern="1200" dirty="0" smtClean="0"/>
            <a:t> </a:t>
          </a:r>
          <a:r>
            <a:rPr lang="en-US" sz="3600" kern="1200" dirty="0" err="1" smtClean="0"/>
            <a:t>lượng</a:t>
          </a:r>
          <a:r>
            <a:rPr lang="en-US" sz="3600" kern="1200" dirty="0" smtClean="0"/>
            <a:t> </a:t>
          </a:r>
          <a:r>
            <a:rPr lang="en-US" sz="3600" kern="1200" dirty="0" err="1" smtClean="0"/>
            <a:t>áp</a:t>
          </a:r>
          <a:r>
            <a:rPr lang="en-US" sz="3600" kern="1200" dirty="0" smtClean="0"/>
            <a:t> </a:t>
          </a:r>
          <a:r>
            <a:rPr lang="en-US" sz="3600" kern="1200" dirty="0" err="1" smtClean="0"/>
            <a:t>lực</a:t>
          </a:r>
          <a:r>
            <a:rPr lang="en-US" sz="3600" kern="1200" dirty="0" smtClean="0"/>
            <a:t> TM </a:t>
          </a:r>
          <a:r>
            <a:rPr lang="en-US" sz="3600" kern="1200" dirty="0" err="1" smtClean="0"/>
            <a:t>cảnh</a:t>
          </a:r>
          <a:endParaRPr lang="en-US" sz="3600" kern="1200" dirty="0"/>
        </a:p>
      </dsp:txBody>
      <dsp:txXfrm>
        <a:off x="67852" y="2099852"/>
        <a:ext cx="5960296" cy="1254256"/>
      </dsp:txXfrm>
    </dsp:sp>
    <dsp:sp modelId="{8DA384C4-BC49-4CCC-9820-47D53300C069}">
      <dsp:nvSpPr>
        <dsp:cNvPr id="0" name=""/>
        <dsp:cNvSpPr/>
      </dsp:nvSpPr>
      <dsp:spPr>
        <a:xfrm>
          <a:off x="0" y="3421960"/>
          <a:ext cx="609600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800" kern="1200"/>
        </a:p>
      </dsp:txBody>
      <dsp:txXfrm>
        <a:off x="0" y="3421960"/>
        <a:ext cx="6096000" cy="596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2D8C3-78C4-4715-B321-07F746B50E16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122D7-77BE-4A81-A801-2F1189E0E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122D7-77BE-4A81-A801-2F1189E0EC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10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0A5A-7940-4EB8-865E-4C89FABB0485}" type="datetime1">
              <a:rPr lang="en-US" smtClean="0"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B4D49-E3D8-4806-ACEB-A2F85600C36D}" type="datetime1">
              <a:rPr lang="en-US" smtClean="0"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8AFAA-9959-4085-8C97-E29A9C3F61CB}" type="datetime1">
              <a:rPr lang="en-US" smtClean="0"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9C2FD-8A25-4134-849F-B943D3BCF7F0}" type="datetime1">
              <a:rPr lang="en-US" smtClean="0"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8EF1-DC0F-4C00-A89E-CD7BAA6EE314}" type="datetime1">
              <a:rPr lang="en-US" smtClean="0"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F52AA-288E-422B-B911-A1E4F16425DE}" type="datetime1">
              <a:rPr lang="en-US" smtClean="0"/>
              <a:t>5/14/2015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A077E-9387-4744-B50B-F3F459D05FB3}" type="datetime1">
              <a:rPr lang="en-US" smtClean="0"/>
              <a:t>5/14/2015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6A1F-ED0C-4F29-B19D-F31858DD1631}" type="datetime1">
              <a:rPr lang="en-US" smtClean="0"/>
              <a:t>5/14/2015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7C15-7633-4889-A4B1-6B759CBBE4F5}" type="datetime1">
              <a:rPr lang="en-US" smtClean="0"/>
              <a:t>5/14/2015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D64A5-99DA-4715-A9E6-8CBECCC9B2D1}" type="datetime1">
              <a:rPr lang="en-US" smtClean="0"/>
              <a:t>5/14/2015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231B-3D71-47BC-891D-31EADAA6646D}" type="datetime1">
              <a:rPr lang="en-US" smtClean="0"/>
              <a:t>5/14/2015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E33C54D-6692-4E6F-9446-36408705B857}" type="datetime1">
              <a:rPr lang="en-US" smtClean="0"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ECFF2B42-9FA7-41C4-8088-E38B65FA7AC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8153400" cy="1927225"/>
          </a:xfrm>
        </p:spPr>
        <p:txBody>
          <a:bodyPr/>
          <a:lstStyle/>
          <a:p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tĩnh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cảnh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BS.NT </a:t>
            </a:r>
            <a:r>
              <a:rPr lang="en-US" dirty="0" err="1" smtClean="0"/>
              <a:t>Ngô</a:t>
            </a:r>
            <a:r>
              <a:rPr lang="en-US" dirty="0" smtClean="0"/>
              <a:t> </a:t>
            </a: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Hải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endParaRPr lang="en-US" dirty="0" smtClean="0"/>
          </a:p>
          <a:p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: SV. Y3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9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Tư</a:t>
            </a:r>
            <a:r>
              <a:rPr lang="en-US" b="1" dirty="0" smtClean="0"/>
              <a:t> </a:t>
            </a:r>
            <a:r>
              <a:rPr lang="en-US" b="1" dirty="0" err="1" smtClean="0"/>
              <a:t>thế</a:t>
            </a:r>
            <a:r>
              <a:rPr lang="en-US" b="1" dirty="0" smtClean="0"/>
              <a:t> </a:t>
            </a:r>
            <a:r>
              <a:rPr lang="en-US" b="1" dirty="0" err="1" smtClean="0"/>
              <a:t>bệnh</a:t>
            </a:r>
            <a:r>
              <a:rPr lang="en-US" b="1" dirty="0" smtClean="0"/>
              <a:t> </a:t>
            </a:r>
            <a:r>
              <a:rPr lang="en-US" b="1" dirty="0" err="1" smtClean="0"/>
              <a:t>nhân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8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thế</a:t>
            </a:r>
            <a:r>
              <a:rPr lang="en-US" b="1" dirty="0"/>
              <a:t> </a:t>
            </a:r>
            <a:r>
              <a:rPr lang="en-US" b="1" dirty="0" err="1"/>
              <a:t>bệnh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err="1" smtClean="0"/>
              <a:t>Bộc</a:t>
            </a:r>
            <a:r>
              <a:rPr lang="en-US" sz="1600" dirty="0" smtClean="0"/>
              <a:t> </a:t>
            </a:r>
            <a:r>
              <a:rPr lang="en-US" sz="1600" dirty="0" err="1" smtClean="0"/>
              <a:t>lộ</a:t>
            </a:r>
            <a:r>
              <a:rPr lang="en-US" sz="1600" dirty="0" smtClean="0"/>
              <a:t> </a:t>
            </a:r>
            <a:r>
              <a:rPr lang="en-US" sz="1600" dirty="0" err="1" smtClean="0"/>
              <a:t>bệnh</a:t>
            </a:r>
            <a:r>
              <a:rPr lang="en-US" sz="1600" dirty="0" smtClean="0"/>
              <a:t> </a:t>
            </a:r>
            <a:r>
              <a:rPr lang="en-US" sz="1600" dirty="0" err="1" smtClean="0"/>
              <a:t>nhân</a:t>
            </a:r>
            <a:endParaRPr lang="en-US" sz="1600" dirty="0" smtClean="0"/>
          </a:p>
          <a:p>
            <a:r>
              <a:rPr lang="en-US" sz="1600" dirty="0" err="1" smtClean="0"/>
              <a:t>Bệnh</a:t>
            </a:r>
            <a:r>
              <a:rPr lang="en-US" sz="1600" dirty="0" smtClean="0"/>
              <a:t> </a:t>
            </a:r>
            <a:r>
              <a:rPr lang="en-US" sz="1600" dirty="0" err="1" smtClean="0"/>
              <a:t>nhân</a:t>
            </a:r>
            <a:r>
              <a:rPr lang="en-US" sz="1600" dirty="0" smtClean="0"/>
              <a:t> </a:t>
            </a:r>
            <a:r>
              <a:rPr lang="en-US" sz="1600" dirty="0" err="1" smtClean="0"/>
              <a:t>tư</a:t>
            </a:r>
            <a:r>
              <a:rPr lang="en-US" sz="1600" dirty="0" smtClean="0"/>
              <a:t> </a:t>
            </a:r>
            <a:r>
              <a:rPr lang="en-US" sz="1600" dirty="0" err="1" smtClean="0"/>
              <a:t>thế</a:t>
            </a:r>
            <a:r>
              <a:rPr lang="en-US" sz="1600" dirty="0" smtClean="0"/>
              <a:t> </a:t>
            </a:r>
            <a:r>
              <a:rPr lang="en-US" sz="1600" dirty="0" err="1" smtClean="0"/>
              <a:t>thoải</a:t>
            </a:r>
            <a:r>
              <a:rPr lang="en-US" sz="1600" dirty="0" smtClean="0"/>
              <a:t> </a:t>
            </a:r>
            <a:r>
              <a:rPr lang="en-US" sz="1600" dirty="0" err="1" smtClean="0"/>
              <a:t>mái</a:t>
            </a:r>
            <a:r>
              <a:rPr lang="en-US" sz="1600" dirty="0" smtClean="0"/>
              <a:t>, </a:t>
            </a:r>
            <a:r>
              <a:rPr lang="en-US" sz="1600" dirty="0" err="1" smtClean="0"/>
              <a:t>thư</a:t>
            </a:r>
            <a:r>
              <a:rPr lang="en-US" sz="1600" dirty="0" smtClean="0"/>
              <a:t> </a:t>
            </a:r>
            <a:r>
              <a:rPr lang="en-US" sz="1600" dirty="0" err="1" smtClean="0"/>
              <a:t>giãn</a:t>
            </a:r>
            <a:r>
              <a:rPr lang="en-US" sz="1600" dirty="0" smtClean="0"/>
              <a:t> </a:t>
            </a:r>
            <a:r>
              <a:rPr lang="en-US" sz="1600" dirty="0" err="1" smtClean="0"/>
              <a:t>cơ</a:t>
            </a:r>
            <a:r>
              <a:rPr lang="en-US" sz="1600" dirty="0" smtClean="0"/>
              <a:t> </a:t>
            </a:r>
            <a:r>
              <a:rPr lang="en-US" sz="1600" dirty="0" err="1" smtClean="0"/>
              <a:t>ức</a:t>
            </a:r>
            <a:r>
              <a:rPr lang="en-US" sz="1600" dirty="0" smtClean="0"/>
              <a:t> </a:t>
            </a:r>
            <a:r>
              <a:rPr lang="en-US" sz="1600" dirty="0" err="1" smtClean="0"/>
              <a:t>đòn</a:t>
            </a:r>
            <a:r>
              <a:rPr lang="en-US" sz="1600" dirty="0" smtClean="0"/>
              <a:t> </a:t>
            </a:r>
            <a:r>
              <a:rPr lang="en-US" sz="1600" dirty="0" err="1" smtClean="0"/>
              <a:t>chũm</a:t>
            </a:r>
            <a:endParaRPr lang="en-US" sz="1600" dirty="0" smtClean="0"/>
          </a:p>
          <a:p>
            <a:r>
              <a:rPr lang="en-US" sz="1600" dirty="0" err="1" smtClean="0"/>
              <a:t>Đầu</a:t>
            </a:r>
            <a:r>
              <a:rPr lang="en-US" sz="1600" dirty="0" smtClean="0"/>
              <a:t> </a:t>
            </a:r>
            <a:r>
              <a:rPr lang="en-US" sz="1600" dirty="0" err="1" smtClean="0"/>
              <a:t>giường</a:t>
            </a:r>
            <a:r>
              <a:rPr lang="en-US" sz="1600" dirty="0" smtClean="0"/>
              <a:t> </a:t>
            </a:r>
            <a:r>
              <a:rPr lang="en-US" sz="1600" dirty="0" err="1" smtClean="0"/>
              <a:t>nâng</a:t>
            </a:r>
            <a:r>
              <a:rPr lang="en-US" sz="1600" dirty="0" smtClean="0"/>
              <a:t> </a:t>
            </a:r>
            <a:r>
              <a:rPr lang="en-US" sz="1600" dirty="0" err="1" smtClean="0"/>
              <a:t>cao</a:t>
            </a:r>
            <a:r>
              <a:rPr lang="en-US" sz="1600" dirty="0" smtClean="0"/>
              <a:t> 30-45 </a:t>
            </a:r>
            <a:r>
              <a:rPr lang="en-US" sz="1600" dirty="0" err="1" smtClean="0"/>
              <a:t>độ</a:t>
            </a:r>
            <a:r>
              <a:rPr lang="en-US" sz="1600" dirty="0"/>
              <a:t> </a:t>
            </a:r>
            <a:r>
              <a:rPr lang="en-US" sz="1600" dirty="0" smtClean="0"/>
              <a:t>(TM </a:t>
            </a:r>
            <a:r>
              <a:rPr lang="en-US" sz="1600" dirty="0" err="1" smtClean="0"/>
              <a:t>cảnh</a:t>
            </a:r>
            <a:r>
              <a:rPr lang="en-US" sz="1600" dirty="0" smtClean="0"/>
              <a:t>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thể</a:t>
            </a:r>
            <a:r>
              <a:rPr lang="en-US" sz="1600" dirty="0" smtClean="0"/>
              <a:t> </a:t>
            </a:r>
            <a:r>
              <a:rPr lang="en-US" sz="1600" dirty="0" err="1" smtClean="0"/>
              <a:t>thấy</a:t>
            </a:r>
            <a:r>
              <a:rPr lang="en-US" sz="1600" dirty="0" smtClean="0"/>
              <a:t> </a:t>
            </a:r>
            <a:r>
              <a:rPr lang="en-US" sz="1600" dirty="0" err="1" smtClean="0"/>
              <a:t>rõ</a:t>
            </a:r>
            <a:r>
              <a:rPr lang="en-US" sz="1600" dirty="0" smtClean="0"/>
              <a:t> ở </a:t>
            </a:r>
            <a:r>
              <a:rPr lang="en-US" sz="1600" dirty="0" err="1" smtClean="0"/>
              <a:t>nửa</a:t>
            </a:r>
            <a:r>
              <a:rPr lang="en-US" sz="1600" dirty="0" smtClean="0"/>
              <a:t> </a:t>
            </a:r>
            <a:r>
              <a:rPr lang="en-US" sz="1600" dirty="0" err="1" smtClean="0"/>
              <a:t>dưới</a:t>
            </a:r>
            <a:r>
              <a:rPr lang="en-US" sz="1600" dirty="0" smtClean="0"/>
              <a:t> </a:t>
            </a:r>
            <a:r>
              <a:rPr lang="en-US" sz="1600" dirty="0" err="1" smtClean="0"/>
              <a:t>cổ</a:t>
            </a:r>
            <a:r>
              <a:rPr lang="en-US" sz="1600" dirty="0"/>
              <a:t>)</a:t>
            </a:r>
            <a:endParaRPr lang="en-US" sz="1600" dirty="0" smtClean="0"/>
          </a:p>
          <a:p>
            <a:r>
              <a:rPr lang="en-US" sz="1600" dirty="0" err="1" smtClean="0"/>
              <a:t>Nghi</a:t>
            </a:r>
            <a:r>
              <a:rPr lang="en-US" sz="1600" dirty="0" smtClean="0"/>
              <a:t>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tăng</a:t>
            </a:r>
            <a:r>
              <a:rPr lang="en-US" sz="1600" dirty="0" smtClean="0"/>
              <a:t> </a:t>
            </a:r>
            <a:r>
              <a:rPr lang="en-US" sz="1600" dirty="0" err="1" smtClean="0"/>
              <a:t>áp</a:t>
            </a:r>
            <a:r>
              <a:rPr lang="en-US" sz="1600" dirty="0" smtClean="0"/>
              <a:t> </a:t>
            </a:r>
            <a:r>
              <a:rPr lang="en-US" sz="1600" dirty="0" err="1" smtClean="0"/>
              <a:t>lực</a:t>
            </a:r>
            <a:r>
              <a:rPr lang="en-US" sz="1600" dirty="0" smtClean="0"/>
              <a:t> </a:t>
            </a:r>
            <a:r>
              <a:rPr lang="en-US" sz="1600" dirty="0" err="1" smtClean="0"/>
              <a:t>tĩnh</a:t>
            </a:r>
            <a:r>
              <a:rPr lang="en-US" sz="1600" dirty="0" smtClean="0"/>
              <a:t> </a:t>
            </a:r>
            <a:r>
              <a:rPr lang="en-US" sz="1600" dirty="0" err="1" smtClean="0"/>
              <a:t>mạch</a:t>
            </a:r>
            <a:r>
              <a:rPr lang="en-US" sz="1600" dirty="0" smtClean="0"/>
              <a:t> </a:t>
            </a:r>
            <a:r>
              <a:rPr lang="en-US" sz="1600" dirty="0" err="1" smtClean="0"/>
              <a:t>cảnh</a:t>
            </a:r>
            <a:r>
              <a:rPr lang="en-US" sz="1600" dirty="0" smtClean="0"/>
              <a:t>,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thể</a:t>
            </a:r>
            <a:r>
              <a:rPr lang="en-US" sz="1600" dirty="0" smtClean="0"/>
              <a:t> </a:t>
            </a:r>
            <a:r>
              <a:rPr lang="en-US" sz="1600" dirty="0" err="1" smtClean="0"/>
              <a:t>nâng</a:t>
            </a:r>
            <a:r>
              <a:rPr lang="en-US" sz="1600" dirty="0" smtClean="0"/>
              <a:t> </a:t>
            </a:r>
            <a:r>
              <a:rPr lang="en-US" sz="1600" dirty="0" err="1" smtClean="0"/>
              <a:t>cao</a:t>
            </a:r>
            <a:r>
              <a:rPr lang="en-US" sz="1600" dirty="0" smtClean="0"/>
              <a:t> </a:t>
            </a:r>
            <a:r>
              <a:rPr lang="en-US" sz="1600" dirty="0" err="1" smtClean="0"/>
              <a:t>hơn</a:t>
            </a:r>
            <a:r>
              <a:rPr lang="en-US" sz="1600" dirty="0" smtClean="0"/>
              <a:t> </a:t>
            </a:r>
            <a:r>
              <a:rPr lang="en-US" sz="1600" dirty="0" err="1" smtClean="0"/>
              <a:t>nữa</a:t>
            </a:r>
            <a:r>
              <a:rPr lang="en-US" sz="1600" dirty="0" smtClean="0"/>
              <a:t>,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khi</a:t>
            </a:r>
            <a:r>
              <a:rPr lang="en-US" sz="1600" dirty="0" smtClean="0"/>
              <a:t> </a:t>
            </a:r>
            <a:r>
              <a:rPr lang="en-US" sz="1600" dirty="0" err="1" smtClean="0"/>
              <a:t>tới</a:t>
            </a:r>
            <a:r>
              <a:rPr lang="en-US" sz="1600" dirty="0" smtClean="0"/>
              <a:t> 90 </a:t>
            </a:r>
            <a:r>
              <a:rPr lang="en-US" sz="1600" dirty="0" err="1" smtClean="0"/>
              <a:t>độ</a:t>
            </a:r>
            <a:r>
              <a:rPr lang="en-US" sz="1600" dirty="0" smtClean="0"/>
              <a:t>.</a:t>
            </a:r>
          </a:p>
          <a:p>
            <a:r>
              <a:rPr lang="en-US" sz="1600" dirty="0" err="1" smtClean="0"/>
              <a:t>Nghi</a:t>
            </a:r>
            <a:r>
              <a:rPr lang="en-US" sz="1600" dirty="0" smtClean="0"/>
              <a:t>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giảm</a:t>
            </a:r>
            <a:r>
              <a:rPr lang="en-US" sz="1600" dirty="0" smtClean="0"/>
              <a:t> </a:t>
            </a:r>
            <a:r>
              <a:rPr lang="en-US" sz="1600" dirty="0" err="1" smtClean="0"/>
              <a:t>thể</a:t>
            </a:r>
            <a:r>
              <a:rPr lang="en-US" sz="1600" dirty="0" smtClean="0"/>
              <a:t> </a:t>
            </a:r>
            <a:r>
              <a:rPr lang="en-US" sz="1600" dirty="0" err="1" smtClean="0"/>
              <a:t>tích</a:t>
            </a:r>
            <a:r>
              <a:rPr lang="en-US" sz="1600" dirty="0" smtClean="0"/>
              <a:t>, </a:t>
            </a:r>
            <a:r>
              <a:rPr lang="en-US" sz="1600" dirty="0" err="1" smtClean="0"/>
              <a:t>hạ</a:t>
            </a:r>
            <a:r>
              <a:rPr lang="en-US" sz="1600" dirty="0" smtClean="0"/>
              <a:t> </a:t>
            </a:r>
            <a:r>
              <a:rPr lang="en-US" sz="1600" dirty="0" err="1" smtClean="0"/>
              <a:t>thấp</a:t>
            </a:r>
            <a:r>
              <a:rPr lang="en-US" sz="1600" dirty="0" smtClean="0"/>
              <a:t> </a:t>
            </a:r>
            <a:r>
              <a:rPr lang="en-US" sz="1600" dirty="0" err="1" smtClean="0"/>
              <a:t>xuống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11</a:t>
            </a:fld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81" r="5373" b="11482"/>
          <a:stretch/>
        </p:blipFill>
        <p:spPr>
          <a:xfrm>
            <a:off x="-152400" y="3657600"/>
            <a:ext cx="5600129" cy="236220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146652"/>
            <a:ext cx="4114800" cy="317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298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thế</a:t>
            </a:r>
            <a:r>
              <a:rPr lang="en-US" b="1" dirty="0"/>
              <a:t> </a:t>
            </a:r>
            <a:r>
              <a:rPr lang="en-US" b="1" dirty="0" err="1"/>
              <a:t>bệnh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12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2" t="12723" r="34643" b="9598"/>
          <a:stretch/>
        </p:blipFill>
        <p:spPr>
          <a:xfrm>
            <a:off x="533400" y="1600200"/>
            <a:ext cx="2427289" cy="5100825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3" t="6857" r="19015" b="67238"/>
          <a:stretch/>
        </p:blipFill>
        <p:spPr>
          <a:xfrm>
            <a:off x="3073215" y="1981200"/>
            <a:ext cx="607078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Khám</a:t>
            </a:r>
            <a:r>
              <a:rPr lang="en-US" b="1" dirty="0" smtClean="0"/>
              <a:t> </a:t>
            </a:r>
            <a:r>
              <a:rPr lang="en-US" b="1" dirty="0" err="1" smtClean="0"/>
              <a:t>tĩnh</a:t>
            </a:r>
            <a:r>
              <a:rPr lang="en-US" b="1" dirty="0" smtClean="0"/>
              <a:t> </a:t>
            </a:r>
            <a:r>
              <a:rPr lang="en-US" b="1" dirty="0" err="1" smtClean="0"/>
              <a:t>mạch</a:t>
            </a:r>
            <a:r>
              <a:rPr lang="en-US" b="1" dirty="0" smtClean="0"/>
              <a:t> </a:t>
            </a:r>
            <a:r>
              <a:rPr lang="en-US" b="1" dirty="0" err="1" smtClean="0"/>
              <a:t>cảnh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30403281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828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Đánh</a:t>
            </a:r>
            <a:r>
              <a:rPr lang="en-US" b="1" dirty="0" smtClean="0"/>
              <a:t> </a:t>
            </a:r>
            <a:r>
              <a:rPr lang="en-US" b="1" dirty="0" err="1" smtClean="0"/>
              <a:t>giá</a:t>
            </a:r>
            <a:r>
              <a:rPr lang="en-US" b="1" dirty="0" smtClean="0"/>
              <a:t> </a:t>
            </a:r>
            <a:r>
              <a:rPr lang="en-US" b="1" dirty="0" err="1" smtClean="0"/>
              <a:t>sóng</a:t>
            </a:r>
            <a:r>
              <a:rPr lang="en-US" b="1" dirty="0" smtClean="0"/>
              <a:t> </a:t>
            </a:r>
            <a:r>
              <a:rPr lang="en-US" b="1" dirty="0" err="1" smtClean="0"/>
              <a:t>mạch</a:t>
            </a:r>
            <a:r>
              <a:rPr lang="en-US" b="1" dirty="0" smtClean="0"/>
              <a:t> </a:t>
            </a:r>
            <a:r>
              <a:rPr lang="en-US" b="1" dirty="0" err="1" smtClean="0"/>
              <a:t>cảnh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81" y="1809130"/>
            <a:ext cx="4848902" cy="4439270"/>
          </a:xfrm>
        </p:spPr>
      </p:pic>
      <p:sp>
        <p:nvSpPr>
          <p:cNvPr id="7" name="Oval 6"/>
          <p:cNvSpPr/>
          <p:nvPr/>
        </p:nvSpPr>
        <p:spPr>
          <a:xfrm>
            <a:off x="5697583" y="2037730"/>
            <a:ext cx="2667000" cy="18288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/>
              <a:t>Thu </a:t>
            </a:r>
            <a:r>
              <a:rPr lang="en-US" dirty="0" err="1"/>
              <a:t>nhĩ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Đóng</a:t>
            </a:r>
            <a:r>
              <a:rPr lang="en-US" dirty="0"/>
              <a:t> van 3 </a:t>
            </a:r>
            <a:r>
              <a:rPr lang="en-US" dirty="0" err="1"/>
              <a:t>lá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638800" y="4404284"/>
            <a:ext cx="2667000" cy="18288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Dãn</a:t>
            </a:r>
            <a:r>
              <a:rPr lang="en-US" dirty="0"/>
              <a:t> </a:t>
            </a:r>
            <a:r>
              <a:rPr lang="en-US" dirty="0" err="1"/>
              <a:t>nhĩ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Mở</a:t>
            </a:r>
            <a:r>
              <a:rPr lang="en-US" dirty="0"/>
              <a:t> van 3 </a:t>
            </a:r>
            <a:r>
              <a:rPr lang="en-US" dirty="0" err="1"/>
              <a:t>lá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4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59132"/>
            <a:ext cx="8229600" cy="3622468"/>
          </a:xfrm>
        </p:spPr>
      </p:pic>
      <p:sp>
        <p:nvSpPr>
          <p:cNvPr id="5" name="TextBox 4"/>
          <p:cNvSpPr txBox="1"/>
          <p:nvPr/>
        </p:nvSpPr>
        <p:spPr>
          <a:xfrm>
            <a:off x="1485900" y="2558534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0" y="275665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00" y="42672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x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00897" y="275665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v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24600" y="35814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y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914400" y="2558534"/>
            <a:ext cx="0" cy="2394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467600" y="2558534"/>
            <a:ext cx="0" cy="2394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38600" y="5029200"/>
            <a:ext cx="5562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</a:t>
            </a:r>
            <a:r>
              <a:rPr lang="en-US" dirty="0" err="1" smtClean="0"/>
              <a:t>chu</a:t>
            </a:r>
            <a:r>
              <a:rPr lang="en-US" dirty="0"/>
              <a:t> </a:t>
            </a:r>
            <a:r>
              <a:rPr lang="en-US" dirty="0" err="1" smtClean="0"/>
              <a:t>kì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286000" y="3125986"/>
            <a:ext cx="0" cy="11412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305697" y="2941320"/>
            <a:ext cx="0" cy="1325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14500" y="4284226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</a:t>
            </a:r>
            <a:r>
              <a:rPr lang="en-US" dirty="0" err="1" smtClean="0"/>
              <a:t>lá</a:t>
            </a:r>
            <a:r>
              <a:rPr lang="en-US" dirty="0" smtClean="0"/>
              <a:t> </a:t>
            </a:r>
            <a:r>
              <a:rPr lang="en-US" dirty="0" err="1" smtClean="0"/>
              <a:t>đóng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00896" y="4292152"/>
            <a:ext cx="101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</a:t>
            </a:r>
            <a:r>
              <a:rPr lang="en-US" dirty="0" err="1" smtClean="0"/>
              <a:t>lá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286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Nhĩ</a:t>
            </a:r>
            <a:r>
              <a:rPr lang="en-US" dirty="0" smtClean="0"/>
              <a:t> co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286000" y="231547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Thất</a:t>
            </a:r>
            <a:r>
              <a:rPr lang="en-US" dirty="0" smtClean="0"/>
              <a:t> co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71800" y="313765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Nhĩ</a:t>
            </a:r>
            <a:r>
              <a:rPr lang="en-US" dirty="0" smtClean="0"/>
              <a:t> </a:t>
            </a:r>
            <a:r>
              <a:rPr lang="en-US" dirty="0" err="1" smtClean="0"/>
              <a:t>dãn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72001" y="2286000"/>
            <a:ext cx="144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Đổ</a:t>
            </a:r>
            <a:r>
              <a:rPr lang="en-US" dirty="0" smtClean="0"/>
              <a:t> </a:t>
            </a:r>
            <a:r>
              <a:rPr lang="en-US" dirty="0" err="1" smtClean="0"/>
              <a:t>đầy</a:t>
            </a:r>
            <a:r>
              <a:rPr lang="en-US" dirty="0" smtClean="0"/>
              <a:t> </a:t>
            </a:r>
            <a:r>
              <a:rPr lang="en-US" dirty="0" err="1" smtClean="0"/>
              <a:t>nhĩ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15000" y="3091934"/>
            <a:ext cx="144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Nhĩ</a:t>
            </a:r>
            <a:r>
              <a:rPr lang="en-US" dirty="0" smtClean="0"/>
              <a:t>-&gt; </a:t>
            </a:r>
            <a:r>
              <a:rPr lang="en-US" dirty="0" err="1" smtClean="0"/>
              <a:t>Thất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14400" y="5029200"/>
            <a:ext cx="6553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b="1" dirty="0" err="1" smtClean="0"/>
              <a:t>Đánh</a:t>
            </a:r>
            <a:r>
              <a:rPr lang="en-US" b="1" dirty="0" smtClean="0"/>
              <a:t> </a:t>
            </a:r>
            <a:r>
              <a:rPr lang="en-US" b="1" dirty="0" err="1" smtClean="0"/>
              <a:t>giá</a:t>
            </a:r>
            <a:r>
              <a:rPr lang="en-US" b="1" dirty="0" smtClean="0"/>
              <a:t> </a:t>
            </a:r>
            <a:r>
              <a:rPr lang="en-US" b="1" dirty="0" err="1" smtClean="0"/>
              <a:t>sóng</a:t>
            </a:r>
            <a:r>
              <a:rPr lang="en-US" b="1" dirty="0" smtClean="0"/>
              <a:t> </a:t>
            </a:r>
            <a:r>
              <a:rPr lang="en-US" b="1" dirty="0" err="1" smtClean="0"/>
              <a:t>mạch</a:t>
            </a:r>
            <a:r>
              <a:rPr lang="en-US" b="1" dirty="0" smtClean="0"/>
              <a:t> </a:t>
            </a:r>
            <a:r>
              <a:rPr lang="en-US" b="1" dirty="0" err="1" smtClean="0"/>
              <a:t>cảnh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303" y="-332275"/>
            <a:ext cx="4876800" cy="7164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16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81200" y="1828800"/>
            <a:ext cx="2314303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963783" y="2868799"/>
            <a:ext cx="2314303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963783" y="4114800"/>
            <a:ext cx="2314303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33303" y="4648200"/>
            <a:ext cx="2314303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952897" y="5867400"/>
            <a:ext cx="2314303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6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8853914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104097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7700962" cy="4957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0" y="2971800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“</a:t>
            </a:r>
            <a:r>
              <a:rPr lang="en-US" sz="3200" b="1" dirty="0" err="1" smtClean="0">
                <a:solidFill>
                  <a:srgbClr val="0070C0"/>
                </a:solidFill>
              </a:rPr>
              <a:t>Tĩnh</a:t>
            </a:r>
            <a:r>
              <a:rPr lang="en-US" sz="3200" b="1" dirty="0" smtClean="0">
                <a:solidFill>
                  <a:srgbClr val="0070C0"/>
                </a:solidFill>
              </a:rPr>
              <a:t> </a:t>
            </a:r>
            <a:r>
              <a:rPr lang="en-US" sz="3200" b="1" dirty="0" err="1" smtClean="0">
                <a:solidFill>
                  <a:srgbClr val="0070C0"/>
                </a:solidFill>
              </a:rPr>
              <a:t>mạch</a:t>
            </a:r>
            <a:r>
              <a:rPr lang="en-US" sz="3200" b="1" dirty="0" smtClean="0">
                <a:solidFill>
                  <a:srgbClr val="0070C0"/>
                </a:solidFill>
              </a:rPr>
              <a:t> </a:t>
            </a:r>
            <a:r>
              <a:rPr lang="en-US" sz="3200" b="1" dirty="0" err="1" smtClean="0">
                <a:solidFill>
                  <a:srgbClr val="0070C0"/>
                </a:solidFill>
              </a:rPr>
              <a:t>cổ</a:t>
            </a:r>
            <a:r>
              <a:rPr lang="en-US" sz="3200" b="1" dirty="0" smtClean="0">
                <a:solidFill>
                  <a:srgbClr val="0070C0"/>
                </a:solidFill>
              </a:rPr>
              <a:t> 45</a:t>
            </a:r>
            <a:r>
              <a:rPr lang="en-US" sz="3200" b="1" baseline="30000" dirty="0" smtClean="0">
                <a:solidFill>
                  <a:srgbClr val="0070C0"/>
                </a:solidFill>
              </a:rPr>
              <a:t>0</a:t>
            </a:r>
            <a:r>
              <a:rPr lang="en-US" sz="3200" b="1" dirty="0" smtClean="0">
                <a:solidFill>
                  <a:srgbClr val="0070C0"/>
                </a:solidFill>
              </a:rPr>
              <a:t> (</a:t>
            </a:r>
            <a:r>
              <a:rPr lang="en-US" sz="3200" b="1" dirty="0" err="1" smtClean="0">
                <a:solidFill>
                  <a:srgbClr val="0070C0"/>
                </a:solidFill>
              </a:rPr>
              <a:t>không</a:t>
            </a:r>
            <a:r>
              <a:rPr lang="en-US" sz="3200" b="1" dirty="0" smtClean="0">
                <a:solidFill>
                  <a:srgbClr val="0070C0"/>
                </a:solidFill>
              </a:rPr>
              <a:t>) </a:t>
            </a:r>
            <a:r>
              <a:rPr lang="en-US" sz="3200" b="1" dirty="0" err="1" smtClean="0">
                <a:solidFill>
                  <a:srgbClr val="0070C0"/>
                </a:solidFill>
              </a:rPr>
              <a:t>nổi</a:t>
            </a:r>
            <a:r>
              <a:rPr lang="en-US" sz="3200" b="1" dirty="0" smtClean="0">
                <a:solidFill>
                  <a:srgbClr val="0070C0"/>
                </a:solidFill>
              </a:rPr>
              <a:t>”</a:t>
            </a:r>
            <a:endParaRPr 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62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2209800"/>
            <a:ext cx="8700529" cy="334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0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11054"/>
            <a:ext cx="8889408" cy="354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2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Đo</a:t>
            </a:r>
            <a:r>
              <a:rPr lang="en-US" b="1" dirty="0" smtClean="0"/>
              <a:t> </a:t>
            </a:r>
            <a:r>
              <a:rPr lang="en-US" b="1" dirty="0" err="1" smtClean="0"/>
              <a:t>áp</a:t>
            </a:r>
            <a:r>
              <a:rPr lang="en-US" b="1" dirty="0" smtClean="0"/>
              <a:t> </a:t>
            </a:r>
            <a:r>
              <a:rPr lang="en-US" b="1" dirty="0" err="1" smtClean="0"/>
              <a:t>lực</a:t>
            </a:r>
            <a:r>
              <a:rPr lang="en-US" b="1" dirty="0" smtClean="0"/>
              <a:t> </a:t>
            </a:r>
            <a:r>
              <a:rPr lang="en-US" b="1" dirty="0" err="1" smtClean="0"/>
              <a:t>tĩnh</a:t>
            </a:r>
            <a:r>
              <a:rPr lang="en-US" b="1" dirty="0" smtClean="0"/>
              <a:t> </a:t>
            </a:r>
            <a:r>
              <a:rPr lang="en-US" b="1" dirty="0" err="1" smtClean="0"/>
              <a:t>mạch</a:t>
            </a:r>
            <a:r>
              <a:rPr lang="en-US" b="1" dirty="0" smtClean="0"/>
              <a:t> </a:t>
            </a:r>
            <a:r>
              <a:rPr lang="en-US" b="1" dirty="0" err="1" smtClean="0"/>
              <a:t>cảnh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22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" r="17501" b="55401"/>
          <a:stretch/>
        </p:blipFill>
        <p:spPr>
          <a:xfrm>
            <a:off x="1676400" y="1828800"/>
            <a:ext cx="5772893" cy="4038600"/>
          </a:xfrm>
        </p:spPr>
      </p:pic>
    </p:spTree>
    <p:extLst>
      <p:ext uri="{BB962C8B-B14F-4D97-AF65-F5344CB8AC3E}">
        <p14:creationId xmlns:p14="http://schemas.microsoft.com/office/powerpoint/2010/main" val="44300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Đo</a:t>
            </a:r>
            <a:r>
              <a:rPr lang="en-US" b="1" dirty="0" smtClean="0"/>
              <a:t> </a:t>
            </a:r>
            <a:r>
              <a:rPr lang="en-US" b="1" dirty="0" err="1" smtClean="0"/>
              <a:t>áp</a:t>
            </a:r>
            <a:r>
              <a:rPr lang="en-US" b="1" dirty="0" smtClean="0"/>
              <a:t> </a:t>
            </a:r>
            <a:r>
              <a:rPr lang="en-US" b="1" dirty="0" err="1" smtClean="0"/>
              <a:t>lực</a:t>
            </a:r>
            <a:r>
              <a:rPr lang="en-US" b="1" dirty="0" smtClean="0"/>
              <a:t> </a:t>
            </a:r>
            <a:r>
              <a:rPr lang="en-US" b="1" dirty="0" err="1" smtClean="0"/>
              <a:t>tĩnh</a:t>
            </a:r>
            <a:r>
              <a:rPr lang="en-US" b="1" dirty="0" smtClean="0"/>
              <a:t> </a:t>
            </a:r>
            <a:r>
              <a:rPr lang="en-US" b="1" dirty="0" err="1" smtClean="0"/>
              <a:t>mạch</a:t>
            </a:r>
            <a:r>
              <a:rPr lang="en-US" b="1" dirty="0" smtClean="0"/>
              <a:t> </a:t>
            </a:r>
            <a:r>
              <a:rPr lang="en-US" b="1" dirty="0" err="1" smtClean="0"/>
              <a:t>cảnh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" y="2133600"/>
            <a:ext cx="80295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051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Đo</a:t>
            </a:r>
            <a:r>
              <a:rPr lang="en-US" b="1" dirty="0" smtClean="0"/>
              <a:t> </a:t>
            </a:r>
            <a:r>
              <a:rPr lang="en-US" b="1" dirty="0" err="1" smtClean="0"/>
              <a:t>áp</a:t>
            </a:r>
            <a:r>
              <a:rPr lang="en-US" b="1" dirty="0" smtClean="0"/>
              <a:t> </a:t>
            </a:r>
            <a:r>
              <a:rPr lang="en-US" b="1" dirty="0" err="1" smtClean="0"/>
              <a:t>lực</a:t>
            </a:r>
            <a:r>
              <a:rPr lang="en-US" b="1" dirty="0" smtClean="0"/>
              <a:t> </a:t>
            </a:r>
            <a:r>
              <a:rPr lang="en-US" b="1" dirty="0" err="1" smtClean="0"/>
              <a:t>tĩnh</a:t>
            </a:r>
            <a:r>
              <a:rPr lang="en-US" b="1" dirty="0" smtClean="0"/>
              <a:t> </a:t>
            </a:r>
            <a:r>
              <a:rPr lang="en-US" b="1" dirty="0" err="1" smtClean="0"/>
              <a:t>mạch</a:t>
            </a:r>
            <a:r>
              <a:rPr lang="en-US" b="1" dirty="0" smtClean="0"/>
              <a:t> </a:t>
            </a:r>
            <a:r>
              <a:rPr lang="en-US" b="1" dirty="0" err="1" smtClean="0"/>
              <a:t>cảnh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24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" t="11919" r="4285" b="47902"/>
          <a:stretch/>
        </p:blipFill>
        <p:spPr>
          <a:xfrm>
            <a:off x="609600" y="1905000"/>
            <a:ext cx="7866884" cy="4419599"/>
          </a:xfrm>
        </p:spPr>
      </p:pic>
    </p:spTree>
    <p:extLst>
      <p:ext uri="{BB962C8B-B14F-4D97-AF65-F5344CB8AC3E}">
        <p14:creationId xmlns:p14="http://schemas.microsoft.com/office/powerpoint/2010/main" val="317363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686800" cy="990600"/>
          </a:xfrm>
        </p:spPr>
        <p:txBody>
          <a:bodyPr>
            <a:normAutofit/>
          </a:bodyPr>
          <a:lstStyle/>
          <a:p>
            <a:r>
              <a:rPr lang="en-US" sz="2800" b="1" dirty="0" err="1" smtClean="0"/>
              <a:t>Phản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hồi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gan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tĩnh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mạch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cảnh</a:t>
            </a:r>
            <a:r>
              <a:rPr lang="en-US" sz="2800" b="1" dirty="0" smtClean="0"/>
              <a:t> ( </a:t>
            </a:r>
            <a:r>
              <a:rPr lang="en-US" sz="2800" b="1" dirty="0" err="1" smtClean="0"/>
              <a:t>bụng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tĩnh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mạch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cảnh</a:t>
            </a:r>
            <a:r>
              <a:rPr lang="en-US" sz="2800" b="1" dirty="0" smtClean="0"/>
              <a:t> )</a:t>
            </a:r>
            <a:endParaRPr lang="en-US" sz="28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Nghi</a:t>
            </a:r>
            <a:r>
              <a:rPr lang="en-US" sz="2000" dirty="0" smtClean="0"/>
              <a:t> </a:t>
            </a:r>
            <a:r>
              <a:rPr lang="en-US" sz="2000" dirty="0" err="1" smtClean="0"/>
              <a:t>ngờ</a:t>
            </a:r>
            <a:r>
              <a:rPr lang="en-US" sz="2000" dirty="0" smtClean="0"/>
              <a:t> </a:t>
            </a:r>
            <a:r>
              <a:rPr lang="en-US" sz="2000" dirty="0" err="1" smtClean="0"/>
              <a:t>suy</a:t>
            </a:r>
            <a:r>
              <a:rPr lang="en-US" sz="2000" dirty="0" smtClean="0"/>
              <a:t> </a:t>
            </a:r>
            <a:r>
              <a:rPr lang="en-US" sz="2000" dirty="0" err="1" smtClean="0"/>
              <a:t>tim</a:t>
            </a:r>
            <a:r>
              <a:rPr lang="en-US" sz="2000" dirty="0" smtClean="0"/>
              <a:t> </a:t>
            </a:r>
            <a:r>
              <a:rPr lang="en-US" sz="2000" dirty="0" err="1" smtClean="0"/>
              <a:t>phải</a:t>
            </a:r>
            <a:r>
              <a:rPr lang="en-US" sz="2000" dirty="0" smtClean="0"/>
              <a:t> </a:t>
            </a:r>
            <a:r>
              <a:rPr lang="en-US" sz="2000" dirty="0" err="1" smtClean="0"/>
              <a:t>mà</a:t>
            </a:r>
            <a:r>
              <a:rPr lang="en-US" sz="2000" dirty="0" smtClean="0"/>
              <a:t> </a:t>
            </a:r>
            <a:r>
              <a:rPr lang="en-US" sz="2000" dirty="0" err="1" smtClean="0"/>
              <a:t>Áp</a:t>
            </a:r>
            <a:r>
              <a:rPr lang="en-US" sz="2000" dirty="0" smtClean="0"/>
              <a:t> </a:t>
            </a:r>
            <a:r>
              <a:rPr lang="en-US" sz="2000" dirty="0" err="1" smtClean="0"/>
              <a:t>lực</a:t>
            </a:r>
            <a:r>
              <a:rPr lang="en-US" sz="2000" dirty="0" smtClean="0"/>
              <a:t> </a:t>
            </a:r>
            <a:r>
              <a:rPr lang="en-US" sz="2000" dirty="0" err="1" smtClean="0"/>
              <a:t>tĩnh</a:t>
            </a:r>
            <a:r>
              <a:rPr lang="en-US" sz="2000" dirty="0" smtClean="0"/>
              <a:t> </a:t>
            </a:r>
            <a:r>
              <a:rPr lang="en-US" sz="2000" dirty="0" err="1" smtClean="0"/>
              <a:t>mạch</a:t>
            </a:r>
            <a:r>
              <a:rPr lang="en-US" sz="2000" dirty="0" smtClean="0"/>
              <a:t> </a:t>
            </a:r>
            <a:r>
              <a:rPr lang="en-US" sz="2000" dirty="0" err="1" smtClean="0"/>
              <a:t>cảnh</a:t>
            </a:r>
            <a:r>
              <a:rPr lang="en-US" sz="2000" dirty="0" smtClean="0"/>
              <a:t> </a:t>
            </a:r>
            <a:r>
              <a:rPr lang="en-US" sz="2000" dirty="0" err="1" smtClean="0"/>
              <a:t>bình</a:t>
            </a:r>
            <a:r>
              <a:rPr lang="en-US" sz="2000" dirty="0" smtClean="0"/>
              <a:t> </a:t>
            </a:r>
            <a:r>
              <a:rPr lang="en-US" sz="2000" dirty="0" err="1" smtClean="0"/>
              <a:t>thường</a:t>
            </a:r>
            <a:r>
              <a:rPr lang="en-US" sz="2000" dirty="0" smtClean="0"/>
              <a:t> </a:t>
            </a:r>
            <a:r>
              <a:rPr lang="en-US" sz="2000" dirty="0" err="1" smtClean="0"/>
              <a:t>lúc</a:t>
            </a:r>
            <a:r>
              <a:rPr lang="en-US" sz="2000" dirty="0" smtClean="0"/>
              <a:t> </a:t>
            </a:r>
            <a:r>
              <a:rPr lang="en-US" sz="2000" dirty="0" err="1" smtClean="0"/>
              <a:t>nghỉ</a:t>
            </a:r>
            <a:endParaRPr lang="en-US" sz="2000" dirty="0" smtClean="0"/>
          </a:p>
          <a:p>
            <a:r>
              <a:rPr lang="en-US" sz="2000" dirty="0" err="1" smtClean="0"/>
              <a:t>Đặt</a:t>
            </a:r>
            <a:r>
              <a:rPr lang="en-US" sz="2000" dirty="0" smtClean="0"/>
              <a:t> </a:t>
            </a:r>
            <a:r>
              <a:rPr lang="en-US" sz="2000" dirty="0" err="1" smtClean="0"/>
              <a:t>tay</a:t>
            </a:r>
            <a:r>
              <a:rPr lang="en-US" sz="2000" dirty="0" smtClean="0"/>
              <a:t> </a:t>
            </a:r>
            <a:r>
              <a:rPr lang="en-US" sz="2000" dirty="0" err="1" smtClean="0"/>
              <a:t>lên</a:t>
            </a:r>
            <a:r>
              <a:rPr lang="en-US" sz="2000" dirty="0" smtClean="0"/>
              <a:t> </a:t>
            </a:r>
            <a:r>
              <a:rPr lang="en-US" sz="2000" dirty="0" err="1" smtClean="0"/>
              <a:t>phần</a:t>
            </a:r>
            <a:r>
              <a:rPr lang="en-US" sz="2000" dirty="0" smtClean="0"/>
              <a:t> </a:t>
            </a:r>
            <a:r>
              <a:rPr lang="en-US" sz="2000" dirty="0" err="1" smtClean="0"/>
              <a:t>bụng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bên</a:t>
            </a:r>
            <a:r>
              <a:rPr lang="en-US" sz="2000" dirty="0" smtClean="0"/>
              <a:t> </a:t>
            </a:r>
            <a:r>
              <a:rPr lang="en-US" sz="2000" dirty="0" err="1" smtClean="0"/>
              <a:t>phải</a:t>
            </a:r>
            <a:r>
              <a:rPr lang="en-US" sz="2000" dirty="0" smtClean="0"/>
              <a:t> BN, </a:t>
            </a:r>
            <a:r>
              <a:rPr lang="en-US" sz="2000" dirty="0" err="1" smtClean="0"/>
              <a:t>giữ</a:t>
            </a:r>
            <a:r>
              <a:rPr lang="en-US" sz="2000" dirty="0" smtClean="0"/>
              <a:t> 10s</a:t>
            </a:r>
            <a:endParaRPr lang="en-US" sz="2000" dirty="0"/>
          </a:p>
          <a:p>
            <a:r>
              <a:rPr lang="en-US" sz="2000" dirty="0" err="1" smtClean="0"/>
              <a:t>Đầu</a:t>
            </a:r>
            <a:r>
              <a:rPr lang="en-US" sz="2000" dirty="0" smtClean="0"/>
              <a:t> </a:t>
            </a:r>
            <a:r>
              <a:rPr lang="en-US" sz="2000" dirty="0" err="1" smtClean="0"/>
              <a:t>bệnh</a:t>
            </a:r>
            <a:r>
              <a:rPr lang="en-US" sz="2000" dirty="0" smtClean="0"/>
              <a:t> </a:t>
            </a:r>
            <a:r>
              <a:rPr lang="en-US" sz="2000" dirty="0" err="1" smtClean="0"/>
              <a:t>nhân</a:t>
            </a:r>
            <a:r>
              <a:rPr lang="en-US" sz="2000" dirty="0" smtClean="0"/>
              <a:t> quay sang </a:t>
            </a:r>
            <a:r>
              <a:rPr lang="en-US" sz="2000" dirty="0" err="1" smtClean="0"/>
              <a:t>trái</a:t>
            </a:r>
            <a:r>
              <a:rPr lang="en-US" sz="2000" dirty="0" smtClean="0"/>
              <a:t>, </a:t>
            </a:r>
            <a:r>
              <a:rPr lang="en-US" sz="2000" dirty="0" err="1" smtClean="0"/>
              <a:t>miệng</a:t>
            </a:r>
            <a:r>
              <a:rPr lang="en-US" sz="2000" dirty="0" smtClean="0"/>
              <a:t> </a:t>
            </a:r>
            <a:r>
              <a:rPr lang="en-US" sz="2000" dirty="0" err="1" smtClean="0"/>
              <a:t>mở</a:t>
            </a:r>
            <a:r>
              <a:rPr lang="en-US" sz="2000" dirty="0" smtClean="0"/>
              <a:t>, </a:t>
            </a:r>
            <a:r>
              <a:rPr lang="en-US" sz="2000" dirty="0" err="1" smtClean="0"/>
              <a:t>tránh</a:t>
            </a:r>
            <a:r>
              <a:rPr lang="en-US" sz="2000" dirty="0" smtClean="0"/>
              <a:t> </a:t>
            </a:r>
            <a:r>
              <a:rPr lang="en-US" sz="2000" dirty="0" err="1" smtClean="0"/>
              <a:t>nghiệm</a:t>
            </a:r>
            <a:r>
              <a:rPr lang="en-US" sz="2000" dirty="0" smtClean="0"/>
              <a:t> </a:t>
            </a:r>
            <a:r>
              <a:rPr lang="en-US" sz="2000" dirty="0" err="1" smtClean="0"/>
              <a:t>pháp</a:t>
            </a:r>
            <a:r>
              <a:rPr lang="en-US" sz="2000" dirty="0" smtClean="0"/>
              <a:t> </a:t>
            </a:r>
            <a:r>
              <a:rPr lang="en-US" sz="2000" dirty="0" err="1" smtClean="0"/>
              <a:t>Valsava</a:t>
            </a:r>
            <a:endParaRPr lang="en-US" sz="2000" dirty="0" smtClean="0"/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276600"/>
            <a:ext cx="43688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610600" cy="990600"/>
          </a:xfrm>
        </p:spPr>
        <p:txBody>
          <a:bodyPr>
            <a:normAutofit/>
          </a:bodyPr>
          <a:lstStyle/>
          <a:p>
            <a:r>
              <a:rPr lang="en-US" sz="2800" b="1" dirty="0" err="1"/>
              <a:t>Phản</a:t>
            </a:r>
            <a:r>
              <a:rPr lang="en-US" sz="2800" b="1" dirty="0"/>
              <a:t> </a:t>
            </a:r>
            <a:r>
              <a:rPr lang="en-US" sz="2800" b="1" dirty="0" err="1"/>
              <a:t>hồi</a:t>
            </a:r>
            <a:r>
              <a:rPr lang="en-US" sz="2800" b="1" dirty="0"/>
              <a:t> </a:t>
            </a:r>
            <a:r>
              <a:rPr lang="en-US" sz="2800" b="1" dirty="0" err="1"/>
              <a:t>gan</a:t>
            </a:r>
            <a:r>
              <a:rPr lang="en-US" sz="2800" b="1" dirty="0"/>
              <a:t> </a:t>
            </a:r>
            <a:r>
              <a:rPr lang="en-US" sz="2800" b="1" dirty="0" err="1"/>
              <a:t>tĩnh</a:t>
            </a:r>
            <a:r>
              <a:rPr lang="en-US" sz="2800" b="1" dirty="0"/>
              <a:t> </a:t>
            </a:r>
            <a:r>
              <a:rPr lang="en-US" sz="2800" b="1" dirty="0" err="1"/>
              <a:t>mạch</a:t>
            </a:r>
            <a:r>
              <a:rPr lang="en-US" sz="2800" b="1" dirty="0"/>
              <a:t> </a:t>
            </a:r>
            <a:r>
              <a:rPr lang="en-US" sz="2800" b="1" dirty="0" err="1"/>
              <a:t>cảnh</a:t>
            </a:r>
            <a:r>
              <a:rPr lang="en-US" sz="2800" b="1" dirty="0"/>
              <a:t> ( </a:t>
            </a:r>
            <a:r>
              <a:rPr lang="en-US" sz="2800" b="1" dirty="0" err="1"/>
              <a:t>bụng</a:t>
            </a:r>
            <a:r>
              <a:rPr lang="en-US" sz="2800" b="1" dirty="0"/>
              <a:t> </a:t>
            </a:r>
            <a:r>
              <a:rPr lang="en-US" sz="2800" b="1" dirty="0" err="1"/>
              <a:t>tĩnh</a:t>
            </a:r>
            <a:r>
              <a:rPr lang="en-US" sz="2800" b="1" dirty="0"/>
              <a:t> </a:t>
            </a:r>
            <a:r>
              <a:rPr lang="en-US" sz="2800" b="1" dirty="0" err="1"/>
              <a:t>mạch</a:t>
            </a:r>
            <a:r>
              <a:rPr lang="en-US" sz="2800" b="1" dirty="0"/>
              <a:t> </a:t>
            </a:r>
            <a:r>
              <a:rPr lang="en-US" sz="2800" b="1" dirty="0" err="1"/>
              <a:t>cảnh</a:t>
            </a:r>
            <a:r>
              <a:rPr lang="en-US" sz="2800" b="1" dirty="0"/>
              <a:t> 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491516"/>
            <a:ext cx="4538255" cy="3766284"/>
          </a:xfrm>
        </p:spPr>
      </p:pic>
      <p:sp>
        <p:nvSpPr>
          <p:cNvPr id="7" name="Rectangle 6"/>
          <p:cNvSpPr/>
          <p:nvPr/>
        </p:nvSpPr>
        <p:spPr>
          <a:xfrm>
            <a:off x="1676400" y="5486400"/>
            <a:ext cx="5562600" cy="76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05000" y="54864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tx2">
                    <a:lumMod val="50000"/>
                  </a:schemeClr>
                </a:solidFill>
              </a:rPr>
              <a:t>Dương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50000"/>
                  </a:schemeClr>
                </a:solidFill>
              </a:rPr>
              <a:t>tính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: </a:t>
            </a: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JVP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&gt; 3cm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kéo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dài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ít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nhất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15s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sau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buông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tay</a:t>
            </a:r>
            <a:endParaRPr lang="en-US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1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Tài</a:t>
            </a:r>
            <a:r>
              <a:rPr lang="en-US" b="1" dirty="0" smtClean="0"/>
              <a:t> </a:t>
            </a:r>
            <a:r>
              <a:rPr lang="en-US" b="1" dirty="0" err="1" smtClean="0"/>
              <a:t>liệu</a:t>
            </a:r>
            <a:r>
              <a:rPr lang="en-US" b="1" dirty="0" smtClean="0"/>
              <a:t> </a:t>
            </a:r>
            <a:r>
              <a:rPr lang="en-US" b="1" dirty="0" err="1" smtClean="0"/>
              <a:t>tham</a:t>
            </a:r>
            <a:r>
              <a:rPr lang="en-US" b="1" dirty="0" smtClean="0"/>
              <a:t> </a:t>
            </a:r>
            <a:r>
              <a:rPr lang="en-US" b="1" dirty="0" err="1" smtClean="0"/>
              <a:t>khảo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Triệu</a:t>
            </a:r>
            <a:r>
              <a:rPr lang="en-US" sz="2000" dirty="0" smtClean="0"/>
              <a:t> </a:t>
            </a:r>
            <a:r>
              <a:rPr lang="en-US" sz="2000" dirty="0" err="1" smtClean="0"/>
              <a:t>chứng</a:t>
            </a:r>
            <a:r>
              <a:rPr lang="en-US" sz="2000" dirty="0" smtClean="0"/>
              <a:t> </a:t>
            </a:r>
            <a:r>
              <a:rPr lang="en-US" sz="2000" dirty="0" err="1" smtClean="0"/>
              <a:t>học</a:t>
            </a:r>
            <a:r>
              <a:rPr lang="en-US" sz="2000" dirty="0" smtClean="0"/>
              <a:t> </a:t>
            </a:r>
            <a:r>
              <a:rPr lang="en-US" sz="2000" dirty="0" err="1" smtClean="0"/>
              <a:t>nội</a:t>
            </a:r>
            <a:r>
              <a:rPr lang="en-US" sz="2000" dirty="0" smtClean="0"/>
              <a:t> </a:t>
            </a:r>
            <a:r>
              <a:rPr lang="en-US" sz="2000" dirty="0" err="1" smtClean="0"/>
              <a:t>khoa</a:t>
            </a:r>
            <a:r>
              <a:rPr lang="en-US" sz="2000" dirty="0" smtClean="0"/>
              <a:t>, p18-20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Braunwald</a:t>
            </a:r>
            <a:r>
              <a:rPr lang="en-US" sz="2000" dirty="0" smtClean="0"/>
              <a:t> Heart Disease 2014, p98-99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Clinical </a:t>
            </a:r>
            <a:r>
              <a:rPr lang="en-US" sz="2000" dirty="0" err="1" smtClean="0"/>
              <a:t>Examination_A</a:t>
            </a:r>
            <a:r>
              <a:rPr lang="en-US" sz="2000" dirty="0" smtClean="0"/>
              <a:t> </a:t>
            </a:r>
            <a:r>
              <a:rPr lang="en-US" sz="2000" dirty="0" err="1" smtClean="0"/>
              <a:t>Systemetic</a:t>
            </a:r>
            <a:r>
              <a:rPr lang="en-US" sz="2000" dirty="0" smtClean="0"/>
              <a:t> Guide to Physical Diagnosis 2010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Davidson's Principles and Practice of </a:t>
            </a:r>
            <a:r>
              <a:rPr lang="en-US" sz="2000" dirty="0" smtClean="0"/>
              <a:t>Medicine 2006, p196-197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Harrison's Principles of Internal Medicine18th, p1822-1824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Textbook of Physical </a:t>
            </a:r>
            <a:r>
              <a:rPr lang="en-US" sz="2000" dirty="0" err="1" smtClean="0"/>
              <a:t>Daggnosis</a:t>
            </a:r>
            <a:r>
              <a:rPr lang="en-US" sz="2000" dirty="0" smtClean="0"/>
              <a:t>, p419-420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DeGowin's</a:t>
            </a:r>
            <a:r>
              <a:rPr lang="en-US" sz="2000" dirty="0"/>
              <a:t> Diagnostic Examination 9th </a:t>
            </a:r>
            <a:r>
              <a:rPr lang="en-US" sz="2000" dirty="0" smtClean="0"/>
              <a:t>Edition, p334-352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304800"/>
            <a:ext cx="9829800" cy="6553200"/>
          </a:xfrm>
        </p:spPr>
      </p:pic>
      <p:sp>
        <p:nvSpPr>
          <p:cNvPr id="9" name="TextBox 8"/>
          <p:cNvSpPr txBox="1"/>
          <p:nvPr/>
        </p:nvSpPr>
        <p:spPr>
          <a:xfrm>
            <a:off x="609600" y="11430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Xin </a:t>
            </a:r>
            <a:r>
              <a:rPr lang="en-US" sz="3600" dirty="0" err="1" smtClean="0">
                <a:solidFill>
                  <a:schemeClr val="bg1"/>
                </a:solidFill>
              </a:rPr>
              <a:t>chân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thành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cảm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ơn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 err="1">
                <a:solidFill>
                  <a:schemeClr val="bg1"/>
                </a:solidFill>
              </a:rPr>
              <a:t>Q</a:t>
            </a:r>
            <a:r>
              <a:rPr lang="en-US" sz="3600" dirty="0" err="1" smtClean="0">
                <a:solidFill>
                  <a:schemeClr val="bg1"/>
                </a:solidFill>
              </a:rPr>
              <a:t>uý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thầy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cô</a:t>
            </a:r>
            <a:r>
              <a:rPr lang="en-US" sz="3600" dirty="0" smtClean="0">
                <a:solidFill>
                  <a:schemeClr val="bg1"/>
                </a:solidFill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</a:rPr>
              <a:t>anh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chị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và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các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bạn</a:t>
            </a:r>
            <a:r>
              <a:rPr lang="en-US" sz="3600" dirty="0" smtClean="0">
                <a:solidFill>
                  <a:schemeClr val="bg1"/>
                </a:solidFill>
              </a:rPr>
              <a:t>!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6019800"/>
            <a:ext cx="8719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“Life is a journey, with problems to solve, lessons to </a:t>
            </a:r>
            <a:r>
              <a:rPr lang="en-US" sz="1600" i="1" dirty="0" err="1" smtClean="0">
                <a:solidFill>
                  <a:schemeClr val="bg1"/>
                </a:solidFill>
              </a:rPr>
              <a:t>lern</a:t>
            </a:r>
            <a:r>
              <a:rPr lang="en-US" sz="1600" i="1" dirty="0" smtClean="0">
                <a:solidFill>
                  <a:schemeClr val="bg1"/>
                </a:solidFill>
              </a:rPr>
              <a:t>, but most of all, experiences to enjoy”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55958" y="6324600"/>
            <a:ext cx="2307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solidFill>
                  <a:schemeClr val="bg1"/>
                </a:solidFill>
              </a:rPr>
              <a:t>Mỹ</a:t>
            </a:r>
            <a:r>
              <a:rPr lang="en-US" sz="1600" i="1" dirty="0" smtClean="0">
                <a:solidFill>
                  <a:schemeClr val="bg1"/>
                </a:solidFill>
              </a:rPr>
              <a:t> </a:t>
            </a:r>
            <a:r>
              <a:rPr lang="en-US" sz="1600" i="1" dirty="0" err="1" smtClean="0">
                <a:solidFill>
                  <a:schemeClr val="bg1"/>
                </a:solidFill>
              </a:rPr>
              <a:t>Khê</a:t>
            </a:r>
            <a:r>
              <a:rPr lang="en-US" sz="1600" i="1" dirty="0" smtClean="0">
                <a:solidFill>
                  <a:schemeClr val="bg1"/>
                </a:solidFill>
              </a:rPr>
              <a:t> – </a:t>
            </a:r>
            <a:r>
              <a:rPr lang="en-US" sz="1600" i="1" dirty="0" err="1" smtClean="0">
                <a:solidFill>
                  <a:schemeClr val="bg1"/>
                </a:solidFill>
              </a:rPr>
              <a:t>mùa</a:t>
            </a:r>
            <a:r>
              <a:rPr lang="en-US" sz="1600" i="1" dirty="0" smtClean="0">
                <a:solidFill>
                  <a:schemeClr val="bg1"/>
                </a:solidFill>
              </a:rPr>
              <a:t> </a:t>
            </a:r>
            <a:r>
              <a:rPr lang="en-US" sz="1600" i="1" dirty="0" err="1" smtClean="0">
                <a:solidFill>
                  <a:schemeClr val="bg1"/>
                </a:solidFill>
              </a:rPr>
              <a:t>hè</a:t>
            </a:r>
            <a:r>
              <a:rPr lang="en-US" sz="1600" i="1" dirty="0" smtClean="0">
                <a:solidFill>
                  <a:schemeClr val="bg1"/>
                </a:solidFill>
              </a:rPr>
              <a:t> 2014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7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1600200"/>
            <a:ext cx="8229600" cy="457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7200" y="2514600"/>
            <a:ext cx="82296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" y="3352800"/>
            <a:ext cx="8229600" cy="457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4267200"/>
            <a:ext cx="82296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876800"/>
          </a:xfrm>
        </p:spPr>
        <p:txBody>
          <a:bodyPr/>
          <a:lstStyle/>
          <a:p>
            <a:r>
              <a:rPr lang="en-US" dirty="0" err="1" smtClean="0"/>
              <a:t>Nêu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ý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tĩnh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cảnh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tĩnh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cảnh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sóng</a:t>
            </a:r>
            <a:r>
              <a:rPr lang="en-US" dirty="0" smtClean="0"/>
              <a:t> (waveform) </a:t>
            </a:r>
            <a:r>
              <a:rPr lang="en-US" dirty="0" err="1" smtClean="0"/>
              <a:t>tĩnh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cảnh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r>
              <a:rPr lang="en-US" dirty="0" smtClean="0"/>
              <a:t> </a:t>
            </a:r>
            <a:r>
              <a:rPr lang="en-US" dirty="0" err="1" smtClean="0"/>
              <a:t>tĩnh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cảnh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Ý </a:t>
            </a:r>
            <a:r>
              <a:rPr lang="en-US" b="1" dirty="0" err="1" smtClean="0"/>
              <a:t>nghĩa</a:t>
            </a:r>
            <a:r>
              <a:rPr lang="en-US" b="1" dirty="0" smtClean="0"/>
              <a:t> </a:t>
            </a:r>
            <a:r>
              <a:rPr lang="en-US" b="1" dirty="0" err="1" smtClean="0"/>
              <a:t>Khám</a:t>
            </a:r>
            <a:r>
              <a:rPr lang="en-US" b="1" dirty="0" smtClean="0"/>
              <a:t> </a:t>
            </a:r>
            <a:r>
              <a:rPr lang="en-US" b="1" dirty="0" err="1" smtClean="0"/>
              <a:t>tĩnh</a:t>
            </a:r>
            <a:r>
              <a:rPr lang="en-US" b="1" dirty="0" smtClean="0"/>
              <a:t> </a:t>
            </a:r>
            <a:r>
              <a:rPr lang="en-US" b="1" dirty="0" err="1" smtClean="0"/>
              <a:t>mạch</a:t>
            </a:r>
            <a:r>
              <a:rPr lang="en-US" b="1" dirty="0" smtClean="0"/>
              <a:t> </a:t>
            </a:r>
            <a:r>
              <a:rPr lang="en-US" b="1" dirty="0" err="1" smtClean="0"/>
              <a:t>cảnh</a:t>
            </a:r>
            <a:endParaRPr lang="en-US" b="1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26049041"/>
              </p:ext>
            </p:extLst>
          </p:nvPr>
        </p:nvGraphicFramePr>
        <p:xfrm>
          <a:off x="990600" y="1600200"/>
          <a:ext cx="7543800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6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</a:t>
            </a:r>
            <a:r>
              <a:rPr lang="en-US" b="1" dirty="0" err="1"/>
              <a:t>tĩnh</a:t>
            </a:r>
            <a:r>
              <a:rPr lang="en-US" b="1" dirty="0"/>
              <a:t> </a:t>
            </a:r>
            <a:r>
              <a:rPr lang="en-US" b="1" dirty="0" err="1"/>
              <a:t>mạch</a:t>
            </a:r>
            <a:r>
              <a:rPr lang="en-US" b="1" dirty="0"/>
              <a:t> </a:t>
            </a:r>
            <a:r>
              <a:rPr lang="en-US" b="1" dirty="0" err="1"/>
              <a:t>cảnh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500226"/>
            <a:ext cx="3657599" cy="52815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09" y="2161903"/>
            <a:ext cx="5096691" cy="382251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1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</a:t>
            </a:r>
            <a:r>
              <a:rPr lang="en-US" b="1" dirty="0" err="1"/>
              <a:t>tĩnh</a:t>
            </a:r>
            <a:r>
              <a:rPr lang="en-US" b="1" dirty="0"/>
              <a:t> </a:t>
            </a:r>
            <a:r>
              <a:rPr lang="en-US" b="1" dirty="0" err="1"/>
              <a:t>mạch</a:t>
            </a:r>
            <a:r>
              <a:rPr lang="en-US" b="1" dirty="0"/>
              <a:t> </a:t>
            </a:r>
            <a:r>
              <a:rPr lang="en-US" b="1" dirty="0" err="1" smtClean="0"/>
              <a:t>cảnh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dirty="0" err="1" smtClean="0"/>
              <a:t>Tĩnh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mạch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cảnh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trong</a:t>
            </a:r>
            <a:r>
              <a:rPr lang="en-US" sz="1600" b="1" dirty="0" smtClean="0"/>
              <a:t> </a:t>
            </a:r>
            <a:r>
              <a:rPr lang="en-US" sz="1600" dirty="0" err="1" smtClean="0"/>
              <a:t>nối</a:t>
            </a:r>
            <a:r>
              <a:rPr lang="en-US" sz="1600" dirty="0" smtClean="0"/>
              <a:t> </a:t>
            </a:r>
            <a:r>
              <a:rPr lang="en-US" sz="1600" dirty="0" err="1" smtClean="0"/>
              <a:t>tiếp</a:t>
            </a:r>
            <a:r>
              <a:rPr lang="en-US" sz="1600" dirty="0" smtClean="0"/>
              <a:t> </a:t>
            </a:r>
            <a:r>
              <a:rPr lang="en-US" sz="1600" dirty="0" err="1" smtClean="0"/>
              <a:t>xoang</a:t>
            </a:r>
            <a:r>
              <a:rPr lang="en-US" sz="1600" dirty="0" smtClean="0"/>
              <a:t> TM sigma</a:t>
            </a:r>
          </a:p>
          <a:p>
            <a:r>
              <a:rPr lang="en-US" sz="1600" dirty="0" err="1" smtClean="0"/>
              <a:t>Sau</a:t>
            </a:r>
            <a:r>
              <a:rPr lang="en-US" sz="1600" dirty="0" smtClean="0"/>
              <a:t> </a:t>
            </a:r>
            <a:r>
              <a:rPr lang="en-US" sz="1600" dirty="0" err="1" smtClean="0"/>
              <a:t>ngoài</a:t>
            </a:r>
            <a:r>
              <a:rPr lang="en-US" sz="1600" dirty="0" smtClean="0"/>
              <a:t> ĐM </a:t>
            </a:r>
            <a:r>
              <a:rPr lang="en-US" sz="1600" dirty="0" err="1" smtClean="0"/>
              <a:t>cảnh</a:t>
            </a:r>
            <a:r>
              <a:rPr lang="en-US" sz="1600" dirty="0" smtClean="0"/>
              <a:t> </a:t>
            </a:r>
            <a:r>
              <a:rPr lang="en-US" sz="1600" dirty="0" err="1" smtClean="0"/>
              <a:t>trong</a:t>
            </a:r>
            <a:r>
              <a:rPr lang="en-US" sz="1600" dirty="0" smtClean="0"/>
              <a:t>, </a:t>
            </a:r>
            <a:r>
              <a:rPr lang="en-US" sz="1600" dirty="0" err="1" smtClean="0"/>
              <a:t>dọc</a:t>
            </a:r>
            <a:r>
              <a:rPr lang="en-US" sz="1600" dirty="0" smtClean="0"/>
              <a:t> </a:t>
            </a:r>
            <a:r>
              <a:rPr lang="en-US" sz="1600" dirty="0" err="1" smtClean="0"/>
              <a:t>ngoài</a:t>
            </a:r>
            <a:r>
              <a:rPr lang="en-US" sz="1600" dirty="0" smtClean="0"/>
              <a:t> ĐM </a:t>
            </a:r>
            <a:r>
              <a:rPr lang="en-US" sz="1600" dirty="0" err="1" smtClean="0"/>
              <a:t>cảnh</a:t>
            </a:r>
            <a:r>
              <a:rPr lang="en-US" sz="1600" dirty="0" smtClean="0"/>
              <a:t> </a:t>
            </a:r>
            <a:r>
              <a:rPr lang="en-US" sz="1600" dirty="0" err="1" smtClean="0"/>
              <a:t>chung</a:t>
            </a:r>
            <a:endParaRPr lang="en-US" sz="1600" dirty="0"/>
          </a:p>
          <a:p>
            <a:r>
              <a:rPr lang="en-US" sz="1600" dirty="0" err="1" smtClean="0"/>
              <a:t>Cơ</a:t>
            </a:r>
            <a:r>
              <a:rPr lang="en-US" sz="1600" dirty="0" smtClean="0"/>
              <a:t> </a:t>
            </a:r>
            <a:r>
              <a:rPr lang="en-US" sz="1600" dirty="0" err="1" smtClean="0"/>
              <a:t>ức</a:t>
            </a:r>
            <a:r>
              <a:rPr lang="en-US" sz="1600" dirty="0" smtClean="0"/>
              <a:t> </a:t>
            </a:r>
            <a:r>
              <a:rPr lang="en-US" sz="1600" dirty="0" err="1" smtClean="0"/>
              <a:t>đòn</a:t>
            </a:r>
            <a:r>
              <a:rPr lang="en-US" sz="1600" dirty="0" smtClean="0"/>
              <a:t> </a:t>
            </a:r>
            <a:r>
              <a:rPr lang="en-US" sz="1600" dirty="0" err="1" smtClean="0"/>
              <a:t>chũm</a:t>
            </a:r>
            <a:r>
              <a:rPr lang="en-US" sz="1600" dirty="0" smtClean="0"/>
              <a:t> </a:t>
            </a:r>
            <a:r>
              <a:rPr lang="en-US" sz="1600" dirty="0" err="1" smtClean="0"/>
              <a:t>che</a:t>
            </a:r>
            <a:r>
              <a:rPr lang="en-US" sz="1600" dirty="0" smtClean="0"/>
              <a:t> </a:t>
            </a:r>
            <a:r>
              <a:rPr lang="en-US" sz="1600" dirty="0" err="1" smtClean="0"/>
              <a:t>phủ</a:t>
            </a:r>
            <a:endParaRPr lang="en-US" sz="1600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743200"/>
            <a:ext cx="4876800" cy="36576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</a:t>
            </a:r>
            <a:r>
              <a:rPr lang="en-US" b="1" dirty="0" err="1"/>
              <a:t>tĩnh</a:t>
            </a:r>
            <a:r>
              <a:rPr lang="en-US" b="1" dirty="0"/>
              <a:t> </a:t>
            </a:r>
            <a:r>
              <a:rPr lang="en-US" b="1" dirty="0" err="1"/>
              <a:t>mạch</a:t>
            </a:r>
            <a:r>
              <a:rPr lang="en-US" b="1" dirty="0"/>
              <a:t> </a:t>
            </a:r>
            <a:r>
              <a:rPr lang="en-US" b="1" dirty="0" err="1"/>
              <a:t>cảnh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8" t="13362" r="37758" b="33493"/>
          <a:stretch/>
        </p:blipFill>
        <p:spPr>
          <a:xfrm>
            <a:off x="1219200" y="1923370"/>
            <a:ext cx="2739987" cy="462983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595" y="2057400"/>
            <a:ext cx="3088005" cy="438014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Xác</a:t>
            </a:r>
            <a:r>
              <a:rPr lang="en-US" b="1" dirty="0" smtClean="0"/>
              <a:t> </a:t>
            </a:r>
            <a:r>
              <a:rPr lang="en-US" b="1" dirty="0" err="1" smtClean="0"/>
              <a:t>định</a:t>
            </a:r>
            <a:r>
              <a:rPr lang="en-US" b="1" dirty="0" smtClean="0"/>
              <a:t> </a:t>
            </a:r>
            <a:r>
              <a:rPr lang="en-US" b="1" dirty="0" err="1" smtClean="0"/>
              <a:t>tĩnh</a:t>
            </a:r>
            <a:r>
              <a:rPr lang="en-US" b="1" dirty="0" smtClean="0"/>
              <a:t> </a:t>
            </a:r>
            <a:r>
              <a:rPr lang="en-US" b="1" dirty="0" err="1" smtClean="0"/>
              <a:t>mạch</a:t>
            </a:r>
            <a:r>
              <a:rPr lang="en-US" b="1" dirty="0" smtClean="0"/>
              <a:t> </a:t>
            </a:r>
            <a:r>
              <a:rPr lang="en-US" b="1" dirty="0" err="1" smtClean="0"/>
              <a:t>cảnh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TM </a:t>
            </a:r>
            <a:r>
              <a:rPr lang="en-US" sz="2000" b="1" dirty="0" err="1" smtClean="0"/>
              <a:t>cảnh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ngoài</a:t>
            </a:r>
            <a:r>
              <a:rPr lang="en-US" sz="2000" b="1" dirty="0" smtClean="0"/>
              <a:t> </a:t>
            </a:r>
            <a:r>
              <a:rPr lang="en-US" sz="2000" dirty="0" err="1" smtClean="0"/>
              <a:t>bắt</a:t>
            </a:r>
            <a:r>
              <a:rPr lang="en-US" sz="2000" dirty="0" smtClean="0"/>
              <a:t> </a:t>
            </a:r>
            <a:r>
              <a:rPr lang="en-US" sz="2000" dirty="0" err="1" smtClean="0"/>
              <a:t>chéo</a:t>
            </a:r>
            <a:r>
              <a:rPr lang="en-US" sz="2000" dirty="0" smtClean="0"/>
              <a:t> </a:t>
            </a:r>
            <a:r>
              <a:rPr lang="en-US" sz="2000" dirty="0" err="1" smtClean="0"/>
              <a:t>cơ</a:t>
            </a:r>
            <a:r>
              <a:rPr lang="en-US" sz="2000" dirty="0" smtClean="0"/>
              <a:t> </a:t>
            </a:r>
            <a:r>
              <a:rPr lang="en-US" sz="2000" dirty="0" err="1" smtClean="0"/>
              <a:t>ức</a:t>
            </a:r>
            <a:r>
              <a:rPr lang="en-US" sz="2000" dirty="0" smtClean="0"/>
              <a:t> </a:t>
            </a:r>
            <a:r>
              <a:rPr lang="en-US" sz="2000" dirty="0" err="1" smtClean="0"/>
              <a:t>đòn</a:t>
            </a:r>
            <a:r>
              <a:rPr lang="en-US" sz="2000" dirty="0" smtClean="0"/>
              <a:t> </a:t>
            </a:r>
            <a:r>
              <a:rPr lang="en-US" sz="2000" dirty="0" err="1" smtClean="0"/>
              <a:t>chũm</a:t>
            </a:r>
            <a:r>
              <a:rPr lang="en-US" sz="2000" dirty="0" smtClean="0"/>
              <a:t>,</a:t>
            </a:r>
            <a:r>
              <a:rPr lang="en-US" sz="2000" dirty="0"/>
              <a:t> </a:t>
            </a:r>
            <a:r>
              <a:rPr lang="en-US" sz="2000" dirty="0" err="1" smtClean="0"/>
              <a:t>ngang</a:t>
            </a:r>
            <a:r>
              <a:rPr lang="en-US" sz="2000" dirty="0" smtClean="0"/>
              <a:t>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dirty="0" err="1" smtClean="0"/>
              <a:t>điểm</a:t>
            </a:r>
            <a:r>
              <a:rPr lang="en-US" sz="2000" dirty="0" smtClean="0"/>
              <a:t>  </a:t>
            </a:r>
            <a:r>
              <a:rPr lang="en-US" sz="2000" dirty="0" err="1" smtClean="0"/>
              <a:t>giữa</a:t>
            </a:r>
            <a:r>
              <a:rPr lang="en-US" sz="2000" dirty="0" smtClean="0"/>
              <a:t> </a:t>
            </a:r>
            <a:r>
              <a:rPr lang="en-US" sz="2000" dirty="0" err="1" smtClean="0"/>
              <a:t>xương</a:t>
            </a:r>
            <a:r>
              <a:rPr lang="en-US" sz="2000" dirty="0" smtClean="0"/>
              <a:t> </a:t>
            </a:r>
            <a:r>
              <a:rPr lang="en-US" sz="2000" dirty="0" err="1" smtClean="0"/>
              <a:t>đòn</a:t>
            </a:r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590800"/>
            <a:ext cx="2895600" cy="386080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86" y="2597331"/>
            <a:ext cx="2931314" cy="38335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5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1"/>
            <a:ext cx="7116010" cy="390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F2B42-9FA7-41C4-8088-E38B65FA7A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2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BFE57CB1B11440BCD12107BCD10307" ma:contentTypeVersion="13" ma:contentTypeDescription="Create a new document." ma:contentTypeScope="" ma:versionID="4abeb985fd771e86e8f61368cb882bcf">
  <xsd:schema xmlns:xsd="http://www.w3.org/2001/XMLSchema" xmlns:xs="http://www.w3.org/2001/XMLSchema" xmlns:p="http://schemas.microsoft.com/office/2006/metadata/properties" xmlns:ns2="d62cfb88-c9f5-440a-a294-7d451f7acc2d" xmlns:ns3="6974661b-99c1-42b6-9a95-0adf6dbf3e8c" targetNamespace="http://schemas.microsoft.com/office/2006/metadata/properties" ma:root="true" ma:fieldsID="681bfd8abc538ac4a728c46fa3b9717c" ns2:_="" ns3:_="">
    <xsd:import namespace="d62cfb88-c9f5-440a-a294-7d451f7acc2d"/>
    <xsd:import namespace="6974661b-99c1-42b6-9a95-0adf6dbf3e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cfb88-c9f5-440a-a294-7d451f7acc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74661b-99c1-42b6-9a95-0adf6dbf3e8c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4692425-31C1-4A9B-920D-3393C2626702}"/>
</file>

<file path=customXml/itemProps2.xml><?xml version="1.0" encoding="utf-8"?>
<ds:datastoreItem xmlns:ds="http://schemas.openxmlformats.org/officeDocument/2006/customXml" ds:itemID="{64E2CBB1-E72B-44FF-BEB3-D741EEB9459B}"/>
</file>

<file path=customXml/itemProps3.xml><?xml version="1.0" encoding="utf-8"?>
<ds:datastoreItem xmlns:ds="http://schemas.openxmlformats.org/officeDocument/2006/customXml" ds:itemID="{2A9DCD4D-080C-404E-9C33-CC1600E5D394}"/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688</TotalTime>
  <Words>609</Words>
  <Application>Microsoft Office PowerPoint</Application>
  <PresentationFormat>On-screen Show (4:3)</PresentationFormat>
  <Paragraphs>117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Clarity</vt:lpstr>
      <vt:lpstr>Khám tĩnh mạch cảnh</vt:lpstr>
      <vt:lpstr>PowerPoint Presentation</vt:lpstr>
      <vt:lpstr>Mục tiêu</vt:lpstr>
      <vt:lpstr>Ý nghĩa Khám tĩnh mạch cảnh</vt:lpstr>
      <vt:lpstr>Xác định tĩnh mạch cảnh</vt:lpstr>
      <vt:lpstr>Xác định tĩnh mạch cảnh</vt:lpstr>
      <vt:lpstr>Xác định tĩnh mạch cảnh</vt:lpstr>
      <vt:lpstr>Xác định tĩnh mạch cảnh</vt:lpstr>
      <vt:lpstr>PowerPoint Presentation</vt:lpstr>
      <vt:lpstr>Tư thế bệnh nhân</vt:lpstr>
      <vt:lpstr>Tư thế bệnh nhân</vt:lpstr>
      <vt:lpstr>Tư thế bệnh nhân</vt:lpstr>
      <vt:lpstr>Khám tĩnh mạch cảnh</vt:lpstr>
      <vt:lpstr>Đánh giá sóng mạch cảnh</vt:lpstr>
      <vt:lpstr>Đánh giá sóng mạch cảnh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Đo áp lực tĩnh mạch cảnh</vt:lpstr>
      <vt:lpstr>Đo áp lực tĩnh mạch cảnh</vt:lpstr>
      <vt:lpstr>Đo áp lực tĩnh mạch cảnh</vt:lpstr>
      <vt:lpstr>Phản hồi gan tĩnh mạch cảnh ( bụng tĩnh mạch cảnh )</vt:lpstr>
      <vt:lpstr>Phản hồi gan tĩnh mạch cảnh ( bụng tĩnh mạch cảnh )</vt:lpstr>
      <vt:lpstr>Tài liệu tham khảo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Khám tĩnh mạch cảnh</dc:title>
  <dc:creator>Win7</dc:creator>
  <cp:lastModifiedBy>Win7</cp:lastModifiedBy>
  <cp:revision>70</cp:revision>
  <dcterms:created xsi:type="dcterms:W3CDTF">2015-04-09T15:51:12Z</dcterms:created>
  <dcterms:modified xsi:type="dcterms:W3CDTF">2015-05-14T10:19:02Z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0x0101009CBFE57CB1B11440BCD12107BCD10307</vt:lpwstr>
  </property>
</Properties>
</file>